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ContentType="application/vnd.openxmlformats-officedocument.presentationml.slideLayout+xml" PartName="/ppt/slideLayouts/slideLayout1.xml"/>
  <Override ContentType="application/vnd.openxmlformats-officedocument.presentationml.slideLayout+xml" PartName="/ppt/slideLayouts/slideLayout8.xml"/>
  <Override ContentType="application/vnd.openxmlformats-officedocument.presentationml.slideLayout+xml" PartName="/ppt/slideLayouts/slideLayout7.xml"/>
  <Override ContentType="application/vnd.openxmlformats-officedocument.presentationml.slideLayout+xml" PartName="/ppt/slideLayouts/slideLayout3.xml"/>
  <Override ContentType="application/vnd.openxmlformats-officedocument.presentationml.slideLayout+xml" PartName="/ppt/slideLayouts/slideLayout11.xml"/>
  <Override ContentType="application/vnd.openxmlformats-officedocument.presentationml.slideLayout+xml" PartName="/ppt/slideLayouts/slideLayout10.xml"/>
  <Override ContentType="application/vnd.openxmlformats-officedocument.presentationml.slideLayout+xml" PartName="/ppt/slideLayouts/slideLayout9.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4.xml"/>
  <Override ContentType="application/vnd.openxmlformats-officedocument.presentationml.notesSlide+xml" PartName="/ppt/notesSlides/notesSlide39.xml"/>
  <Override ContentType="application/vnd.openxmlformats-officedocument.presentationml.notesSlide+xml" PartName="/ppt/notesSlides/notesSlide5.xml"/>
  <Override ContentType="application/vnd.openxmlformats-officedocument.presentationml.notesSlide+xml" PartName="/ppt/notesSlides/notesSlide20.xml"/>
  <Override ContentType="application/vnd.openxmlformats-officedocument.presentationml.notesSlide+xml" PartName="/ppt/notesSlides/notesSlide9.xml"/>
  <Override ContentType="application/vnd.openxmlformats-officedocument.presentationml.notesSlide+xml" PartName="/ppt/notesSlides/notesSlide33.xml"/>
  <Override ContentType="application/vnd.openxmlformats-officedocument.presentationml.notesSlide+xml" PartName="/ppt/notesSlides/notesSlide10.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1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37.xml"/>
  <Override ContentType="application/vnd.openxmlformats-officedocument.presentationml.notesSlide+xml" PartName="/ppt/notesSlides/notesSlide32.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35.xml"/>
  <Override ContentType="application/vnd.openxmlformats-officedocument.presentationml.notesSlide+xml" PartName="/ppt/notesSlides/notesSlide31.xml"/>
  <Override ContentType="application/vnd.openxmlformats-officedocument.presentationml.notesSlide+xml" PartName="/ppt/notesSlides/notesSlide22.xml"/>
  <Override ContentType="application/vnd.openxmlformats-officedocument.presentationml.notesSlide+xml" PartName="/ppt/notesSlides/notesSlide13.xml"/>
  <Override ContentType="application/vnd.openxmlformats-officedocument.presentationml.notesSlide+xml" PartName="/ppt/notesSlides/notesSlide27.xml"/>
  <Override ContentType="application/vnd.openxmlformats-officedocument.presentationml.notesSlide+xml" PartName="/ppt/notesSlides/notesSlide41.xml"/>
  <Override ContentType="application/vnd.openxmlformats-officedocument.presentationml.notesSlide+xml" PartName="/ppt/notesSlides/notesSlide16.xml"/>
  <Override ContentType="application/vnd.openxmlformats-officedocument.presentationml.notesSlide+xml" PartName="/ppt/notesSlides/notesSlide12.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15.xml"/>
  <Override ContentType="application/vnd.openxmlformats-officedocument.presentationml.notesSlide+xml" PartName="/ppt/notesSlides/notesSlide6.xml"/>
  <Override ContentType="application/vnd.openxmlformats-officedocument.presentationml.notesSlide+xml" PartName="/ppt/notesSlides/notesSlide42.xml"/>
  <Override ContentType="application/vnd.openxmlformats-officedocument.presentationml.notesSlide+xml" PartName="/ppt/notesSlides/notesSlide38.xml"/>
  <Override ContentType="application/vnd.openxmlformats-officedocument.presentationml.notesSlide+xml" PartName="/ppt/notesSlides/notesSlide28.xml"/>
  <Override ContentType="application/vnd.openxmlformats-officedocument.presentationml.notesSlide+xml" PartName="/ppt/notesSlides/notesSlide40.xml"/>
  <Override ContentType="application/vnd.openxmlformats-officedocument.presentationml.notesSlide+xml" PartName="/ppt/notesSlides/notesSlide26.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23.xml"/>
  <Override ContentType="application/vnd.openxmlformats-officedocument.presentationml.notesSlide+xml" PartName="/ppt/notesSlides/notesSlide29.xml"/>
  <Override ContentType="application/vnd.openxmlformats-officedocument.presentationml.notesSlide+xml" PartName="/ppt/notesSlides/notesSlide19.xml"/>
  <Override ContentType="application/vnd.openxmlformats-officedocument.presentationml.notesSlide+xml" PartName="/ppt/notesSlides/notesSlide30.xml"/>
  <Override ContentType="application/vnd.openxmlformats-officedocument.presentationml.notesSlide+xml" PartName="/ppt/notesSlides/notesSlide34.xml"/>
  <Override ContentType="application/vnd.openxmlformats-officedocument.presentationml.notesSlide+xml" PartName="/ppt/notesSlides/notesSlide21.xml"/>
  <Override ContentType="application/vnd.openxmlformats-officedocument.presentationml.notesSlide+xml" PartName="/ppt/notesSlides/notesSlide36.xml"/>
  <Override ContentType="application/vnd.openxmlformats-officedocument.presentationml.notesSlide+xml" PartName="/ppt/notesSlides/notesSlide1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37.xml"/>
  <Override ContentType="application/vnd.openxmlformats-officedocument.presentationml.slide+xml" PartName="/ppt/slides/slide16.xml"/>
  <Override ContentType="application/vnd.openxmlformats-officedocument.presentationml.slide+xml" PartName="/ppt/slides/slide21.xml"/>
  <Override ContentType="application/vnd.openxmlformats-officedocument.presentationml.slide+xml" PartName="/ppt/slides/slide2.xml"/>
  <Override ContentType="application/vnd.openxmlformats-officedocument.presentationml.slide+xml" PartName="/ppt/slides/slide26.xml"/>
  <Override ContentType="application/vnd.openxmlformats-officedocument.presentationml.slide+xml" PartName="/ppt/slides/slide6.xml"/>
  <Override ContentType="application/vnd.openxmlformats-officedocument.presentationml.slide+xml" PartName="/ppt/slides/slide3.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36.xml"/>
  <Override ContentType="application/vnd.openxmlformats-officedocument.presentationml.slide+xml" PartName="/ppt/slides/slide35.xml"/>
  <Override ContentType="application/vnd.openxmlformats-officedocument.presentationml.slide+xml" PartName="/ppt/slides/slide17.xml"/>
  <Override ContentType="application/vnd.openxmlformats-officedocument.presentationml.slide+xml" PartName="/ppt/slides/slide24.xml"/>
  <Override ContentType="application/vnd.openxmlformats-officedocument.presentationml.slide+xml" PartName="/ppt/slides/slide34.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42.xml"/>
  <Override ContentType="application/vnd.openxmlformats-officedocument.presentationml.slide+xml" PartName="/ppt/slides/slide31.xml"/>
  <Override ContentType="application/vnd.openxmlformats-officedocument.presentationml.slide+xml" PartName="/ppt/slides/slide43.xml"/>
  <Override ContentType="application/vnd.openxmlformats-officedocument.presentationml.slide+xml" PartName="/ppt/slides/slide40.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38.xml"/>
  <Override ContentType="application/vnd.openxmlformats-officedocument.presentationml.slide+xml" PartName="/ppt/slides/slide20.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9.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0.xml"/>
  <Override ContentType="application/vnd.openxmlformats-officedocument.presentationml.slide+xml" PartName="/ppt/slides/slide8.xml"/>
  <Override ContentType="application/vnd.openxmlformats-officedocument.presentationml.slide+xml" PartName="/ppt/slides/slide27.xml"/>
  <Override ContentType="application/vnd.openxmlformats-officedocument.presentationml.slide+xml" PartName="/ppt/slides/slide19.xml"/>
  <Override ContentType="application/vnd.openxmlformats-officedocument.presentationml.slide+xml" PartName="/ppt/slides/slide28.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41.xml"/>
  <Override ContentType="application/vnd.openxmlformats-officedocument.presentationml.slide+xml" PartName="/ppt/slides/slide5.xml"/>
  <Override ContentType="application/vnd.openxmlformats-officedocument.presentationml.slide+xml" PartName="/ppt/slides/slide22.xml"/>
  <Override ContentType="application/vnd.openxmlformats-officedocument.presentationml.tableStyles+xml" PartName="/ppt/tableStyles.xml"/>
</Types>
</file>

<file path=_rels/.rels><?xml version="1.0" encoding="UTF-8" standalone="yes"?><Relationships xmlns="http://schemas.openxmlformats.org/package/2006/relationships"><Relationship Type="http://schemas.openxmlformats.org/officeDocument/2006/relationships/officeDocument" Id="rId1"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c:Ignorable="mv" autoCompressPictures="0" mc:PreserveAttributes="mv:*"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9144000"/>
  <p:notesSz cy="9144000" cx="6858000"/>
  <p:defaultText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ype="http://schemas.openxmlformats.org/officeDocument/2006/relationships/slide" Id="rId39" Target="slides/slide34.xml"/><Relationship Type="http://schemas.openxmlformats.org/officeDocument/2006/relationships/slide" Id="rId38" Target="slides/slide33.xml"/><Relationship Type="http://schemas.openxmlformats.org/officeDocument/2006/relationships/slide" Id="rId37" Target="slides/slide32.xml"/><Relationship Type="http://schemas.openxmlformats.org/officeDocument/2006/relationships/slide" Id="rId19" Target="slides/slide14.xml"/><Relationship Type="http://schemas.openxmlformats.org/officeDocument/2006/relationships/slide" Id="rId36" Target="slides/slide31.xml"/><Relationship Type="http://schemas.openxmlformats.org/officeDocument/2006/relationships/slide" Id="rId18" Target="slides/slide13.xml"/><Relationship Type="http://schemas.openxmlformats.org/officeDocument/2006/relationships/slide" Id="rId17" Target="slides/slide12.xml"/><Relationship Type="http://schemas.openxmlformats.org/officeDocument/2006/relationships/slide" Id="rId16" Target="slides/slide11.xml"/><Relationship Type="http://schemas.openxmlformats.org/officeDocument/2006/relationships/slide" Id="rId15" Target="slides/slide10.xml"/><Relationship Type="http://schemas.openxmlformats.org/officeDocument/2006/relationships/slide" Id="rId14" Target="slides/slide9.xml"/><Relationship Type="http://schemas.openxmlformats.org/officeDocument/2006/relationships/slide" Id="rId30" Target="slides/slide25.xml"/><Relationship Type="http://schemas.openxmlformats.org/officeDocument/2006/relationships/slide" Id="rId12" Target="slides/slide7.xml"/><Relationship Type="http://schemas.openxmlformats.org/officeDocument/2006/relationships/slide" Id="rId31" Target="slides/slide26.xml"/><Relationship Type="http://schemas.openxmlformats.org/officeDocument/2006/relationships/slide" Id="rId13" Target="slides/slide8.xml"/><Relationship Type="http://schemas.openxmlformats.org/officeDocument/2006/relationships/slide" Id="rId10" Target="slides/slide5.xml"/><Relationship Type="http://schemas.openxmlformats.org/officeDocument/2006/relationships/slide" Id="rId11" Target="slides/slide6.xml"/><Relationship Type="http://schemas.openxmlformats.org/officeDocument/2006/relationships/slide" Id="rId34" Target="slides/slide29.xml"/><Relationship Type="http://schemas.openxmlformats.org/officeDocument/2006/relationships/slide" Id="rId35" Target="slides/slide30.xml"/><Relationship Type="http://schemas.openxmlformats.org/officeDocument/2006/relationships/slide" Id="rId32" Target="slides/slide27.xml"/><Relationship Type="http://schemas.openxmlformats.org/officeDocument/2006/relationships/slide" Id="rId33" Target="slides/slide28.xml"/><Relationship Type="http://schemas.openxmlformats.org/officeDocument/2006/relationships/slide" Id="rId48" Target="slides/slide43.xml"/><Relationship Type="http://schemas.openxmlformats.org/officeDocument/2006/relationships/slide" Id="rId47" Target="slides/slide42.xml"/><Relationship Type="http://schemas.openxmlformats.org/officeDocument/2006/relationships/slide" Id="rId29" Target="slides/slide24.xml"/><Relationship Type="http://schemas.openxmlformats.org/officeDocument/2006/relationships/slide" Id="rId26" Target="slides/slide21.xml"/><Relationship Type="http://schemas.openxmlformats.org/officeDocument/2006/relationships/slide" Id="rId25" Target="slides/slide20.xml"/><Relationship Type="http://schemas.openxmlformats.org/officeDocument/2006/relationships/slide" Id="rId28" Target="slides/slide23.xml"/><Relationship Type="http://schemas.openxmlformats.org/officeDocument/2006/relationships/slide" Id="rId27" Target="slides/slide22.xml"/><Relationship Type="http://schemas.openxmlformats.org/officeDocument/2006/relationships/presProps" Id="rId2" Target="presProps.xml"/><Relationship Type="http://schemas.openxmlformats.org/officeDocument/2006/relationships/slide" Id="rId21" Target="slides/slide16.xml"/><Relationship Type="http://schemas.openxmlformats.org/officeDocument/2006/relationships/slide" Id="rId40" Target="slides/slide35.xml"/><Relationship Type="http://schemas.openxmlformats.org/officeDocument/2006/relationships/theme" Id="rId1" Target="theme/theme1.xml"/><Relationship Type="http://schemas.openxmlformats.org/officeDocument/2006/relationships/slide" Id="rId22" Target="slides/slide17.xml"/><Relationship Type="http://schemas.openxmlformats.org/officeDocument/2006/relationships/slide" Id="rId41" Target="slides/slide36.xml"/><Relationship Type="http://schemas.openxmlformats.org/officeDocument/2006/relationships/slideMaster" Id="rId4" Target="slideMasters/slideMaster1.xml"/><Relationship Type="http://schemas.openxmlformats.org/officeDocument/2006/relationships/slide" Id="rId23" Target="slides/slide18.xml"/><Relationship Type="http://schemas.openxmlformats.org/officeDocument/2006/relationships/slide" Id="rId42" Target="slides/slide37.xml"/><Relationship Type="http://schemas.openxmlformats.org/officeDocument/2006/relationships/tableStyles" Id="rId3" Target="tableStyles.xml"/><Relationship Type="http://schemas.openxmlformats.org/officeDocument/2006/relationships/slide" Id="rId24" Target="slides/slide19.xml"/><Relationship Type="http://schemas.openxmlformats.org/officeDocument/2006/relationships/slide" Id="rId43" Target="slides/slide38.xml"/><Relationship Type="http://schemas.openxmlformats.org/officeDocument/2006/relationships/slide" Id="rId44" Target="slides/slide39.xml"/><Relationship Type="http://schemas.openxmlformats.org/officeDocument/2006/relationships/slide" Id="rId45" Target="slides/slide40.xml"/><Relationship Type="http://schemas.openxmlformats.org/officeDocument/2006/relationships/slide" Id="rId46" Target="slides/slide41.xml"/><Relationship Type="http://schemas.openxmlformats.org/officeDocument/2006/relationships/slide" Id="rId20" Target="slides/slide15.xml"/><Relationship Type="http://schemas.openxmlformats.org/officeDocument/2006/relationships/slide" Id="rId9" Target="slides/slide4.xml"/><Relationship Type="http://schemas.openxmlformats.org/officeDocument/2006/relationships/slide" Id="rId6" Target="slides/slide1.xml"/><Relationship Type="http://schemas.openxmlformats.org/officeDocument/2006/relationships/notesMaster" Id="rId5" Target="notesMasters/notesMaster1.xml"/><Relationship Type="http://schemas.openxmlformats.org/officeDocument/2006/relationships/slide" Id="rId8" Target="slides/slide3.xml"/><Relationship Type="http://schemas.openxmlformats.org/officeDocument/2006/relationships/slide" Id="rId7" Target="slides/slide2.xml"/></Relationships>
</file>

<file path=ppt/notesMasters/_rels/notesMaster1.xml.rels><?xml version="1.0" encoding="UTF-8" standalone="yes"?><Relationships xmlns="http://schemas.openxmlformats.org/package/2006/relationships"><Relationship Type="http://schemas.openxmlformats.org/officeDocument/2006/relationships/theme" Id="rId1"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 id="1"/>
        <p:cNvGrpSpPr/>
        <p:nvPr/>
      </p:nvGrpSpPr>
      <p:grpSpPr>
        <a:xfrm>
          <a:off x="0" y="0"/>
          <a:ext cx="0" cy="0"/>
          <a:chOff x="0" y="0"/>
          <a:chExt cx="0" cy="0"/>
        </a:xfrm>
      </p:grpSpPr>
      <p:sp>
        <p:nvSpPr>
          <p:cNvPr name="Shape 2" id="2"/>
          <p:cNvSpPr/>
          <p:nvPr>
            <p:ph idx="2" type="sldImg"/>
          </p:nvPr>
        </p:nvSpPr>
        <p:spPr>
          <a:xfrm>
            <a:off x="1143225" y="685800"/>
            <a:ext cx="4572225" cy="3429000"/>
          </a:xfrm>
          <a:custGeom>
            <a:pathLst>
              <a:path w="120000" h="120000" extrusionOk="0">
                <a:moveTo>
                  <a:pt x="0" y="0"/>
                </a:moveTo>
                <a:lnTo>
                  <a:pt x="120000" y="0"/>
                </a:lnTo>
                <a:lnTo>
                  <a:pt x="120000" y="120000"/>
                </a:lnTo>
                <a:lnTo>
                  <a:pt x="0" y="120000"/>
                </a:lnTo>
                <a:close/>
              </a:path>
            </a:pathLst>
          </a:custGeom>
        </p:spPr>
      </p:sp>
      <p:sp>
        <p:nvSpPr>
          <p:cNvPr name="Shape 3" id="3"/>
          <p:cNvSpPr txBox="1"/>
          <p:nvPr>
            <p:ph idx="1" type="body"/>
          </p:nvPr>
        </p:nvSpPr>
        <p:spPr>
          <a:xfrm>
            <a:off x="685800" y="4343400"/>
            <a:ext cx="5486399" cy="4114800"/>
          </a:xfrm>
          <a:prstGeom prst="rect">
            <a:avLst/>
          </a:prstGeom>
        </p:spPr>
        <p:txBody>
          <a:bodyPr anchorCtr="0" bIns="91425" tIns="91425" anchor="t" lIns="91425" rIns="91425"/>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6="accent6" tx2="lt2" accent5="accent5" bg2="dk2" tx1="dk1" accent4="accent4" bg1="lt1" accent3="accent3" accent2="accent2" accent1="accent1" folHlink="folHlink" hlink="hlink"/>
</p:notesMaster>
</file>

<file path=ppt/notesSlides/_rels/notesSlide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1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2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3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0.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1.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2.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43.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5.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6.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7.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8.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_rels/notesSlide9.xml.rels><?xml version="1.0" encoding="UTF-8" standalone="yes"?><Relationships xmlns="http://schemas.openxmlformats.org/package/2006/relationships"><Relationship Type="http://schemas.openxmlformats.org/officeDocument/2006/relationships/notesMaster" Id="rId1"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2" id="82"/>
        <p:cNvGrpSpPr/>
        <p:nvPr/>
      </p:nvGrpSpPr>
      <p:grpSpPr>
        <a:xfrm>
          <a:off y="0" x="0"/>
          <a:ext cy="0" cx="0"/>
          <a:chOff y="0" x="0"/>
          <a:chExt cy="0" cx="0"/>
        </a:xfrm>
      </p:grpSpPr>
      <p:sp>
        <p:nvSpPr>
          <p:cNvPr name="Shape 83" id="83"/>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84" id="84"/>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37" id="137"/>
        <p:cNvGrpSpPr/>
        <p:nvPr/>
      </p:nvGrpSpPr>
      <p:grpSpPr>
        <a:xfrm>
          <a:off y="0" x="0"/>
          <a:ext cy="0" cx="0"/>
          <a:chOff y="0" x="0"/>
          <a:chExt cy="0" cx="0"/>
        </a:xfrm>
      </p:grpSpPr>
      <p:sp>
        <p:nvSpPr>
          <p:cNvPr name="Shape 138" id="138"/>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39" id="139"/>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43" id="143"/>
        <p:cNvGrpSpPr/>
        <p:nvPr/>
      </p:nvGrpSpPr>
      <p:grpSpPr>
        <a:xfrm>
          <a:off y="0" x="0"/>
          <a:ext cy="0" cx="0"/>
          <a:chOff y="0" x="0"/>
          <a:chExt cy="0" cx="0"/>
        </a:xfrm>
      </p:grpSpPr>
      <p:sp>
        <p:nvSpPr>
          <p:cNvPr name="Shape 144" id="144"/>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45" id="145"/>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49" id="149"/>
        <p:cNvGrpSpPr/>
        <p:nvPr/>
      </p:nvGrpSpPr>
      <p:grpSpPr>
        <a:xfrm>
          <a:off y="0" x="0"/>
          <a:ext cy="0" cx="0"/>
          <a:chOff y="0" x="0"/>
          <a:chExt cy="0" cx="0"/>
        </a:xfrm>
      </p:grpSpPr>
      <p:sp>
        <p:nvSpPr>
          <p:cNvPr name="Shape 150" id="150"/>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51" id="151"/>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55" id="155"/>
        <p:cNvGrpSpPr/>
        <p:nvPr/>
      </p:nvGrpSpPr>
      <p:grpSpPr>
        <a:xfrm>
          <a:off y="0" x="0"/>
          <a:ext cy="0" cx="0"/>
          <a:chOff y="0" x="0"/>
          <a:chExt cy="0" cx="0"/>
        </a:xfrm>
      </p:grpSpPr>
      <p:sp>
        <p:nvSpPr>
          <p:cNvPr name="Shape 156" id="156"/>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57" id="157"/>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1" id="161"/>
        <p:cNvGrpSpPr/>
        <p:nvPr/>
      </p:nvGrpSpPr>
      <p:grpSpPr>
        <a:xfrm>
          <a:off y="0" x="0"/>
          <a:ext cy="0" cx="0"/>
          <a:chOff y="0" x="0"/>
          <a:chExt cy="0" cx="0"/>
        </a:xfrm>
      </p:grpSpPr>
      <p:sp>
        <p:nvSpPr>
          <p:cNvPr name="Shape 162" id="162"/>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63" id="163"/>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67" id="167"/>
        <p:cNvGrpSpPr/>
        <p:nvPr/>
      </p:nvGrpSpPr>
      <p:grpSpPr>
        <a:xfrm>
          <a:off y="0" x="0"/>
          <a:ext cy="0" cx="0"/>
          <a:chOff y="0" x="0"/>
          <a:chExt cy="0" cx="0"/>
        </a:xfrm>
      </p:grpSpPr>
      <p:sp>
        <p:nvSpPr>
          <p:cNvPr name="Shape 168" id="168"/>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69" id="169"/>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73" id="173"/>
        <p:cNvGrpSpPr/>
        <p:nvPr/>
      </p:nvGrpSpPr>
      <p:grpSpPr>
        <a:xfrm>
          <a:off y="0" x="0"/>
          <a:ext cy="0" cx="0"/>
          <a:chOff y="0" x="0"/>
          <a:chExt cy="0" cx="0"/>
        </a:xfrm>
      </p:grpSpPr>
      <p:sp>
        <p:nvSpPr>
          <p:cNvPr name="Shape 174" id="174"/>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75" id="175"/>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80" id="180"/>
        <p:cNvGrpSpPr/>
        <p:nvPr/>
      </p:nvGrpSpPr>
      <p:grpSpPr>
        <a:xfrm>
          <a:off y="0" x="0"/>
          <a:ext cy="0" cx="0"/>
          <a:chOff y="0" x="0"/>
          <a:chExt cy="0" cx="0"/>
        </a:xfrm>
      </p:grpSpPr>
      <p:sp>
        <p:nvSpPr>
          <p:cNvPr name="Shape 181" id="181"/>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82" id="182"/>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87" id="187"/>
        <p:cNvGrpSpPr/>
        <p:nvPr/>
      </p:nvGrpSpPr>
      <p:grpSpPr>
        <a:xfrm>
          <a:off y="0" x="0"/>
          <a:ext cy="0" cx="0"/>
          <a:chOff y="0" x="0"/>
          <a:chExt cy="0" cx="0"/>
        </a:xfrm>
      </p:grpSpPr>
      <p:sp>
        <p:nvSpPr>
          <p:cNvPr name="Shape 188" id="188"/>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89" id="189"/>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93" id="193"/>
        <p:cNvGrpSpPr/>
        <p:nvPr/>
      </p:nvGrpSpPr>
      <p:grpSpPr>
        <a:xfrm>
          <a:off y="0" x="0"/>
          <a:ext cy="0" cx="0"/>
          <a:chOff y="0" x="0"/>
          <a:chExt cy="0" cx="0"/>
        </a:xfrm>
      </p:grpSpPr>
      <p:sp>
        <p:nvSpPr>
          <p:cNvPr name="Shape 194" id="194"/>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95" id="195"/>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88" id="88"/>
        <p:cNvGrpSpPr/>
        <p:nvPr/>
      </p:nvGrpSpPr>
      <p:grpSpPr>
        <a:xfrm>
          <a:off y="0" x="0"/>
          <a:ext cy="0" cx="0"/>
          <a:chOff y="0" x="0"/>
          <a:chExt cy="0" cx="0"/>
        </a:xfrm>
      </p:grpSpPr>
      <p:sp>
        <p:nvSpPr>
          <p:cNvPr name="Shape 89" id="89"/>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90" id="90"/>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00" id="200"/>
        <p:cNvGrpSpPr/>
        <p:nvPr/>
      </p:nvGrpSpPr>
      <p:grpSpPr>
        <a:xfrm>
          <a:off y="0" x="0"/>
          <a:ext cy="0" cx="0"/>
          <a:chOff y="0" x="0"/>
          <a:chExt cy="0" cx="0"/>
        </a:xfrm>
      </p:grpSpPr>
      <p:sp>
        <p:nvSpPr>
          <p:cNvPr name="Shape 201" id="201"/>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02" id="202"/>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06" id="206"/>
        <p:cNvGrpSpPr/>
        <p:nvPr/>
      </p:nvGrpSpPr>
      <p:grpSpPr>
        <a:xfrm>
          <a:off y="0" x="0"/>
          <a:ext cy="0" cx="0"/>
          <a:chOff y="0" x="0"/>
          <a:chExt cy="0" cx="0"/>
        </a:xfrm>
      </p:grpSpPr>
      <p:sp>
        <p:nvSpPr>
          <p:cNvPr name="Shape 207" id="207"/>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08" id="208"/>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12" id="212"/>
        <p:cNvGrpSpPr/>
        <p:nvPr/>
      </p:nvGrpSpPr>
      <p:grpSpPr>
        <a:xfrm>
          <a:off y="0" x="0"/>
          <a:ext cy="0" cx="0"/>
          <a:chOff y="0" x="0"/>
          <a:chExt cy="0" cx="0"/>
        </a:xfrm>
      </p:grpSpPr>
      <p:sp>
        <p:nvSpPr>
          <p:cNvPr name="Shape 213" id="213"/>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14" id="214"/>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18" id="218"/>
        <p:cNvGrpSpPr/>
        <p:nvPr/>
      </p:nvGrpSpPr>
      <p:grpSpPr>
        <a:xfrm>
          <a:off y="0" x="0"/>
          <a:ext cy="0" cx="0"/>
          <a:chOff y="0" x="0"/>
          <a:chExt cy="0" cx="0"/>
        </a:xfrm>
      </p:grpSpPr>
      <p:sp>
        <p:nvSpPr>
          <p:cNvPr name="Shape 219" id="219"/>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20" id="220"/>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24" id="224"/>
        <p:cNvGrpSpPr/>
        <p:nvPr/>
      </p:nvGrpSpPr>
      <p:grpSpPr>
        <a:xfrm>
          <a:off y="0" x="0"/>
          <a:ext cy="0" cx="0"/>
          <a:chOff y="0" x="0"/>
          <a:chExt cy="0" cx="0"/>
        </a:xfrm>
      </p:grpSpPr>
      <p:sp>
        <p:nvSpPr>
          <p:cNvPr name="Shape 225" id="225"/>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26" id="226"/>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30" id="230"/>
        <p:cNvGrpSpPr/>
        <p:nvPr/>
      </p:nvGrpSpPr>
      <p:grpSpPr>
        <a:xfrm>
          <a:off y="0" x="0"/>
          <a:ext cy="0" cx="0"/>
          <a:chOff y="0" x="0"/>
          <a:chExt cy="0" cx="0"/>
        </a:xfrm>
      </p:grpSpPr>
      <p:sp>
        <p:nvSpPr>
          <p:cNvPr name="Shape 231" id="231"/>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32" id="232"/>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36" id="236"/>
        <p:cNvGrpSpPr/>
        <p:nvPr/>
      </p:nvGrpSpPr>
      <p:grpSpPr>
        <a:xfrm>
          <a:off y="0" x="0"/>
          <a:ext cy="0" cx="0"/>
          <a:chOff y="0" x="0"/>
          <a:chExt cy="0" cx="0"/>
        </a:xfrm>
      </p:grpSpPr>
      <p:sp>
        <p:nvSpPr>
          <p:cNvPr name="Shape 237" id="237"/>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38" id="238"/>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42" id="242"/>
        <p:cNvGrpSpPr/>
        <p:nvPr/>
      </p:nvGrpSpPr>
      <p:grpSpPr>
        <a:xfrm>
          <a:off y="0" x="0"/>
          <a:ext cy="0" cx="0"/>
          <a:chOff y="0" x="0"/>
          <a:chExt cy="0" cx="0"/>
        </a:xfrm>
      </p:grpSpPr>
      <p:sp>
        <p:nvSpPr>
          <p:cNvPr name="Shape 243" id="243"/>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44" id="244"/>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48" id="248"/>
        <p:cNvGrpSpPr/>
        <p:nvPr/>
      </p:nvGrpSpPr>
      <p:grpSpPr>
        <a:xfrm>
          <a:off y="0" x="0"/>
          <a:ext cy="0" cx="0"/>
          <a:chOff y="0" x="0"/>
          <a:chExt cy="0" cx="0"/>
        </a:xfrm>
      </p:grpSpPr>
      <p:sp>
        <p:nvSpPr>
          <p:cNvPr name="Shape 249" id="249"/>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50" id="250"/>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54" id="254"/>
        <p:cNvGrpSpPr/>
        <p:nvPr/>
      </p:nvGrpSpPr>
      <p:grpSpPr>
        <a:xfrm>
          <a:off y="0" x="0"/>
          <a:ext cy="0" cx="0"/>
          <a:chOff y="0" x="0"/>
          <a:chExt cy="0" cx="0"/>
        </a:xfrm>
      </p:grpSpPr>
      <p:sp>
        <p:nvSpPr>
          <p:cNvPr name="Shape 255" id="255"/>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56" id="256"/>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94" id="94"/>
        <p:cNvGrpSpPr/>
        <p:nvPr/>
      </p:nvGrpSpPr>
      <p:grpSpPr>
        <a:xfrm>
          <a:off y="0" x="0"/>
          <a:ext cy="0" cx="0"/>
          <a:chOff y="0" x="0"/>
          <a:chExt cy="0" cx="0"/>
        </a:xfrm>
      </p:grpSpPr>
      <p:sp>
        <p:nvSpPr>
          <p:cNvPr name="Shape 95" id="95"/>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96" id="96"/>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60" id="260"/>
        <p:cNvGrpSpPr/>
        <p:nvPr/>
      </p:nvGrpSpPr>
      <p:grpSpPr>
        <a:xfrm>
          <a:off y="0" x="0"/>
          <a:ext cy="0" cx="0"/>
          <a:chOff y="0" x="0"/>
          <a:chExt cy="0" cx="0"/>
        </a:xfrm>
      </p:grpSpPr>
      <p:sp>
        <p:nvSpPr>
          <p:cNvPr name="Shape 261" id="261"/>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62" id="262"/>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66" id="266"/>
        <p:cNvGrpSpPr/>
        <p:nvPr/>
      </p:nvGrpSpPr>
      <p:grpSpPr>
        <a:xfrm>
          <a:off y="0" x="0"/>
          <a:ext cy="0" cx="0"/>
          <a:chOff y="0" x="0"/>
          <a:chExt cy="0" cx="0"/>
        </a:xfrm>
      </p:grpSpPr>
      <p:sp>
        <p:nvSpPr>
          <p:cNvPr name="Shape 267" id="267"/>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68" id="268"/>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72" id="272"/>
        <p:cNvGrpSpPr/>
        <p:nvPr/>
      </p:nvGrpSpPr>
      <p:grpSpPr>
        <a:xfrm>
          <a:off y="0" x="0"/>
          <a:ext cy="0" cx="0"/>
          <a:chOff y="0" x="0"/>
          <a:chExt cy="0" cx="0"/>
        </a:xfrm>
      </p:grpSpPr>
      <p:sp>
        <p:nvSpPr>
          <p:cNvPr name="Shape 273" id="273"/>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74" id="274"/>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78" id="278"/>
        <p:cNvGrpSpPr/>
        <p:nvPr/>
      </p:nvGrpSpPr>
      <p:grpSpPr>
        <a:xfrm>
          <a:off y="0" x="0"/>
          <a:ext cy="0" cx="0"/>
          <a:chOff y="0" x="0"/>
          <a:chExt cy="0" cx="0"/>
        </a:xfrm>
      </p:grpSpPr>
      <p:sp>
        <p:nvSpPr>
          <p:cNvPr name="Shape 279" id="279"/>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80" id="280"/>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85" id="285"/>
        <p:cNvGrpSpPr/>
        <p:nvPr/>
      </p:nvGrpSpPr>
      <p:grpSpPr>
        <a:xfrm>
          <a:off y="0" x="0"/>
          <a:ext cy="0" cx="0"/>
          <a:chOff y="0" x="0"/>
          <a:chExt cy="0" cx="0"/>
        </a:xfrm>
      </p:grpSpPr>
      <p:sp>
        <p:nvSpPr>
          <p:cNvPr name="Shape 286" id="286"/>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87" id="287"/>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92" id="292"/>
        <p:cNvGrpSpPr/>
        <p:nvPr/>
      </p:nvGrpSpPr>
      <p:grpSpPr>
        <a:xfrm>
          <a:off y="0" x="0"/>
          <a:ext cy="0" cx="0"/>
          <a:chOff y="0" x="0"/>
          <a:chExt cy="0" cx="0"/>
        </a:xfrm>
      </p:grpSpPr>
      <p:sp>
        <p:nvSpPr>
          <p:cNvPr name="Shape 293" id="293"/>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294" id="294"/>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298" id="298"/>
        <p:cNvGrpSpPr/>
        <p:nvPr/>
      </p:nvGrpSpPr>
      <p:grpSpPr>
        <a:xfrm>
          <a:off y="0" x="0"/>
          <a:ext cy="0" cx="0"/>
          <a:chOff y="0" x="0"/>
          <a:chExt cy="0" cx="0"/>
        </a:xfrm>
      </p:grpSpPr>
      <p:sp>
        <p:nvSpPr>
          <p:cNvPr name="Shape 299" id="299"/>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300" id="300"/>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04" id="304"/>
        <p:cNvGrpSpPr/>
        <p:nvPr/>
      </p:nvGrpSpPr>
      <p:grpSpPr>
        <a:xfrm>
          <a:off y="0" x="0"/>
          <a:ext cy="0" cx="0"/>
          <a:chOff y="0" x="0"/>
          <a:chExt cy="0" cx="0"/>
        </a:xfrm>
      </p:grpSpPr>
      <p:sp>
        <p:nvSpPr>
          <p:cNvPr name="Shape 305" id="305"/>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306" id="306"/>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10" id="310"/>
        <p:cNvGrpSpPr/>
        <p:nvPr/>
      </p:nvGrpSpPr>
      <p:grpSpPr>
        <a:xfrm>
          <a:off y="0" x="0"/>
          <a:ext cy="0" cx="0"/>
          <a:chOff y="0" x="0"/>
          <a:chExt cy="0" cx="0"/>
        </a:xfrm>
      </p:grpSpPr>
      <p:sp>
        <p:nvSpPr>
          <p:cNvPr name="Shape 311" id="311"/>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312" id="312"/>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16" id="316"/>
        <p:cNvGrpSpPr/>
        <p:nvPr/>
      </p:nvGrpSpPr>
      <p:grpSpPr>
        <a:xfrm>
          <a:off y="0" x="0"/>
          <a:ext cy="0" cx="0"/>
          <a:chOff y="0" x="0"/>
          <a:chExt cy="0" cx="0"/>
        </a:xfrm>
      </p:grpSpPr>
      <p:sp>
        <p:nvSpPr>
          <p:cNvPr name="Shape 317" id="317"/>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318" id="318"/>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0" id="100"/>
        <p:cNvGrpSpPr/>
        <p:nvPr/>
      </p:nvGrpSpPr>
      <p:grpSpPr>
        <a:xfrm>
          <a:off y="0" x="0"/>
          <a:ext cy="0" cx="0"/>
          <a:chOff y="0" x="0"/>
          <a:chExt cy="0" cx="0"/>
        </a:xfrm>
      </p:grpSpPr>
      <p:sp>
        <p:nvSpPr>
          <p:cNvPr name="Shape 101" id="101"/>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02" id="102"/>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22" id="322"/>
        <p:cNvGrpSpPr/>
        <p:nvPr/>
      </p:nvGrpSpPr>
      <p:grpSpPr>
        <a:xfrm>
          <a:off y="0" x="0"/>
          <a:ext cy="0" cx="0"/>
          <a:chOff y="0" x="0"/>
          <a:chExt cy="0" cx="0"/>
        </a:xfrm>
      </p:grpSpPr>
      <p:sp>
        <p:nvSpPr>
          <p:cNvPr name="Shape 323" id="323"/>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324" id="324"/>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28" id="328"/>
        <p:cNvGrpSpPr/>
        <p:nvPr/>
      </p:nvGrpSpPr>
      <p:grpSpPr>
        <a:xfrm>
          <a:off y="0" x="0"/>
          <a:ext cy="0" cx="0"/>
          <a:chOff y="0" x="0"/>
          <a:chExt cy="0" cx="0"/>
        </a:xfrm>
      </p:grpSpPr>
      <p:sp>
        <p:nvSpPr>
          <p:cNvPr name="Shape 329" id="329"/>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330" id="330"/>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34" id="334"/>
        <p:cNvGrpSpPr/>
        <p:nvPr/>
      </p:nvGrpSpPr>
      <p:grpSpPr>
        <a:xfrm>
          <a:off y="0" x="0"/>
          <a:ext cy="0" cx="0"/>
          <a:chOff y="0" x="0"/>
          <a:chExt cy="0" cx="0"/>
        </a:xfrm>
      </p:grpSpPr>
      <p:sp>
        <p:nvSpPr>
          <p:cNvPr name="Shape 335" id="335"/>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336" id="336"/>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340" id="340"/>
        <p:cNvGrpSpPr/>
        <p:nvPr/>
      </p:nvGrpSpPr>
      <p:grpSpPr>
        <a:xfrm>
          <a:off y="0" x="0"/>
          <a:ext cy="0" cx="0"/>
          <a:chOff y="0" x="0"/>
          <a:chExt cy="0" cx="0"/>
        </a:xfrm>
      </p:grpSpPr>
      <p:sp>
        <p:nvSpPr>
          <p:cNvPr name="Shape 341" id="341"/>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342" id="342"/>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07" id="107"/>
        <p:cNvGrpSpPr/>
        <p:nvPr/>
      </p:nvGrpSpPr>
      <p:grpSpPr>
        <a:xfrm>
          <a:off y="0" x="0"/>
          <a:ext cy="0" cx="0"/>
          <a:chOff y="0" x="0"/>
          <a:chExt cy="0" cx="0"/>
        </a:xfrm>
      </p:grpSpPr>
      <p:sp>
        <p:nvSpPr>
          <p:cNvPr name="Shape 108" id="108"/>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09" id="109"/>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13" id="113"/>
        <p:cNvGrpSpPr/>
        <p:nvPr/>
      </p:nvGrpSpPr>
      <p:grpSpPr>
        <a:xfrm>
          <a:off y="0" x="0"/>
          <a:ext cy="0" cx="0"/>
          <a:chOff y="0" x="0"/>
          <a:chExt cy="0" cx="0"/>
        </a:xfrm>
      </p:grpSpPr>
      <p:sp>
        <p:nvSpPr>
          <p:cNvPr name="Shape 114" id="114"/>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15" id="115"/>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19" id="119"/>
        <p:cNvGrpSpPr/>
        <p:nvPr/>
      </p:nvGrpSpPr>
      <p:grpSpPr>
        <a:xfrm>
          <a:off y="0" x="0"/>
          <a:ext cy="0" cx="0"/>
          <a:chOff y="0" x="0"/>
          <a:chExt cy="0" cx="0"/>
        </a:xfrm>
      </p:grpSpPr>
      <p:sp>
        <p:nvSpPr>
          <p:cNvPr name="Shape 120" id="120"/>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21" id="121"/>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25" id="125"/>
        <p:cNvGrpSpPr/>
        <p:nvPr/>
      </p:nvGrpSpPr>
      <p:grpSpPr>
        <a:xfrm>
          <a:off y="0" x="0"/>
          <a:ext cy="0" cx="0"/>
          <a:chOff y="0" x="0"/>
          <a:chExt cy="0" cx="0"/>
        </a:xfrm>
      </p:grpSpPr>
      <p:sp>
        <p:nvSpPr>
          <p:cNvPr name="Shape 126" id="126"/>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27" id="127"/>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name="Shape 131" id="131"/>
        <p:cNvGrpSpPr/>
        <p:nvPr/>
      </p:nvGrpSpPr>
      <p:grpSpPr>
        <a:xfrm>
          <a:off y="0" x="0"/>
          <a:ext cy="0" cx="0"/>
          <a:chOff y="0" x="0"/>
          <a:chExt cy="0" cx="0"/>
        </a:xfrm>
      </p:grpSpPr>
      <p:sp>
        <p:nvSpPr>
          <p:cNvPr name="Shape 132" id="132"/>
          <p:cNvSpPr txBox="1"/>
          <p:nvPr>
            <p:ph type="body" idx="1"/>
          </p:nvPr>
        </p:nvSpPr>
        <p:spPr>
          <a:xfrm>
            <a:off y="4343400" x="685800"/>
            <a:ext cy="4114800" cx="5486399"/>
          </a:xfrm>
          <a:prstGeom prst="rect">
            <a:avLst/>
          </a:prstGeom>
        </p:spPr>
        <p:txBody>
          <a:bodyPr bIns="91425" tIns="91425" lIns="91425" anchor="ctr" anchorCtr="0" rIns="91425">
            <a:spAutoFit/>
          </a:bodyPr>
          <a:lstStyle/>
          <a:p/>
        </p:txBody>
      </p:sp>
      <p:sp>
        <p:nvSpPr>
          <p:cNvPr name="Shape 133" id="133"/>
          <p:cNvSpPr/>
          <p:nvPr>
            <p:ph type="sldImg" idx="2"/>
          </p:nvPr>
        </p:nvSpPr>
        <p:spPr>
          <a:xfrm>
            <a:off y="685800" x="1143225"/>
            <a:ext cy="3429000" cx="4572225"/>
          </a:xfrm>
          <a:custGeom>
            <a:pathLst>
              <a:path extrusionOk="0" h="120000" w="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10.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11.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2.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3.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4.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5.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6.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7.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8.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_rels/slideLayout9.xml.rels><?xml version="1.0" encoding="UTF-8" standalone="yes"?><Relationships xmlns="http://schemas.openxmlformats.org/package/2006/relationships"><Relationship Type="http://schemas.openxmlformats.org/officeDocument/2006/relationships/slideMaster" Id="rId1"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p:spTree>
      <p:nvGrpSpPr>
        <p:cNvPr name="Shape 10" id="10"/>
        <p:cNvGrpSpPr/>
        <p:nvPr/>
      </p:nvGrpSpPr>
      <p:grpSpPr>
        <a:xfrm>
          <a:off y="0" x="0"/>
          <a:ext cy="0" cx="0"/>
          <a:chOff y="0" x="0"/>
          <a:chExt cy="0" cx="0"/>
        </a:xfrm>
      </p:grpSpPr>
      <p:sp>
        <p:nvSpPr>
          <p:cNvPr name="Shape 11" id="11"/>
          <p:cNvSpPr txBox="1"/>
          <p:nvPr>
            <p:ph type="ctrTitle"/>
          </p:nvPr>
        </p:nvSpPr>
        <p:spPr>
          <a:xfrm>
            <a:off y="2130425" x="685800"/>
            <a:ext cy="1470024" cx="7772400"/>
          </a:xfrm>
          <a:prstGeom prst="rect">
            <a:avLst/>
          </a:prstGeom>
          <a:noFill/>
          <a:ln>
            <a:noFill/>
          </a:ln>
        </p:spPr>
        <p:txBody>
          <a:bodyPr bIns="91425" tIns="91425" lIns="91425" anchor="ctr" anchorCtr="0" rIns="91425"/>
          <a:lstStyle>
            <a:lvl1pPr indent="0" marR="0" algn="ctr" marL="0" rtl="0">
              <a:spcBef>
                <a:spcPts val="0"/>
              </a:spcBef>
              <a:buClr>
                <a:schemeClr val="dk1"/>
              </a:buClr>
              <a:buFont typeface="Arial"/>
              <a:buNone/>
              <a:defRPr i="0" baseline="0" strike="noStrike" sz="4400" b="0" cap="none" u="none">
                <a:solidFill>
                  <a:schemeClr val="dk1"/>
                </a:solidFill>
                <a:latin typeface="Arial"/>
                <a:ea typeface="Arial"/>
                <a:cs typeface="Arial"/>
                <a:sym typeface="Arial"/>
              </a:defRPr>
            </a:lvl1pPr>
            <a:lvl2pPr indent="0" marR="0" algn="l" marL="0" rtl="0">
              <a:defRPr/>
            </a:lvl2pPr>
            <a:lvl3pPr indent="0" marR="0" algn="l" marL="0" rtl="0">
              <a:defRPr/>
            </a:lvl3pPr>
            <a:lvl4pPr indent="0" marR="0" algn="l" marL="0" rtl="0">
              <a:defRPr/>
            </a:lvl4pPr>
            <a:lvl5pPr indent="0" marR="0" algn="l" marL="0" rtl="0">
              <a:defRPr/>
            </a:lvl5pPr>
            <a:lvl6pPr indent="0" marR="0" algn="l" marL="0" rtl="0">
              <a:defRPr/>
            </a:lvl6pPr>
            <a:lvl7pPr indent="0" marR="0" algn="l" marL="0" rtl="0">
              <a:defRPr/>
            </a:lvl7pPr>
            <a:lvl8pPr indent="0" marR="0" algn="l" marL="0" rtl="0">
              <a:defRPr/>
            </a:lvl8pPr>
            <a:lvl9pPr indent="0" marR="0" algn="l" marL="0" rtl="0">
              <a:defRPr/>
            </a:lvl9pPr>
          </a:lstStyle>
          <a:p/>
        </p:txBody>
      </p:sp>
      <p:sp>
        <p:nvSpPr>
          <p:cNvPr name="Shape 12" id="12"/>
          <p:cNvSpPr txBox="1"/>
          <p:nvPr>
            <p:ph type="subTitle" idx="1"/>
          </p:nvPr>
        </p:nvSpPr>
        <p:spPr>
          <a:xfrm>
            <a:off y="3886200" x="1371600"/>
            <a:ext cy="1752600" cx="6400799"/>
          </a:xfrm>
          <a:prstGeom prst="rect">
            <a:avLst/>
          </a:prstGeom>
          <a:noFill/>
          <a:ln>
            <a:noFill/>
          </a:ln>
        </p:spPr>
        <p:txBody>
          <a:bodyPr bIns="91425" tIns="91425" lIns="91425" anchor="t" anchorCtr="0" rIns="91425"/>
          <a:lstStyle>
            <a:lvl1pPr indent="0" marR="0" algn="ctr" marL="0" rtl="0">
              <a:spcBef>
                <a:spcPts val="640"/>
              </a:spcBef>
              <a:buClr>
                <a:srgbClr val="888888"/>
              </a:buClr>
              <a:buFont typeface="Arial"/>
              <a:buNone/>
              <a:defRPr i="0" baseline="0" strike="noStrike" sz="3200" b="0" cap="none" u="none">
                <a:solidFill>
                  <a:srgbClr val="888888"/>
                </a:solidFill>
                <a:latin typeface="Arial"/>
                <a:ea typeface="Arial"/>
                <a:cs typeface="Arial"/>
                <a:sym typeface="Arial"/>
              </a:defRPr>
            </a:lvl1pPr>
            <a:lvl2pPr indent="0" marR="0" algn="ctr" marL="457200" rtl="0">
              <a:spcBef>
                <a:spcPts val="560"/>
              </a:spcBef>
              <a:buClr>
                <a:srgbClr val="888888"/>
              </a:buClr>
              <a:buFont typeface="Arial"/>
              <a:buNone/>
              <a:defRPr i="0" baseline="0" strike="noStrike" sz="2800" b="0" cap="none" u="none">
                <a:solidFill>
                  <a:srgbClr val="888888"/>
                </a:solidFill>
                <a:latin typeface="Arial"/>
                <a:ea typeface="Arial"/>
                <a:cs typeface="Arial"/>
                <a:sym typeface="Arial"/>
              </a:defRPr>
            </a:lvl2pPr>
            <a:lvl3pPr indent="0" marR="0" algn="ctr" marL="914400" rtl="0">
              <a:spcBef>
                <a:spcPts val="480"/>
              </a:spcBef>
              <a:buClr>
                <a:srgbClr val="888888"/>
              </a:buClr>
              <a:buFont typeface="Arial"/>
              <a:buNone/>
              <a:defRPr i="0" baseline="0" strike="noStrike" sz="2400" b="0" cap="none" u="none">
                <a:solidFill>
                  <a:srgbClr val="888888"/>
                </a:solidFill>
                <a:latin typeface="Arial"/>
                <a:ea typeface="Arial"/>
                <a:cs typeface="Arial"/>
                <a:sym typeface="Arial"/>
              </a:defRPr>
            </a:lvl3pPr>
            <a:lvl4pPr indent="0" marR="0" algn="ctr" marL="13716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4pPr>
            <a:lvl5pPr indent="0" marR="0" algn="ctr" marL="18288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5pPr>
            <a:lvl6pPr indent="0" marR="0" algn="ctr" marL="22860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6pPr>
            <a:lvl7pPr indent="0" marR="0" algn="ctr" marL="27432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7pPr>
            <a:lvl8pPr indent="0" marR="0" algn="ctr" marL="32004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8pPr>
            <a:lvl9pPr indent="0" marR="0" algn="ctr" marL="3657600" rtl="0">
              <a:spcBef>
                <a:spcPts val="400"/>
              </a:spcBef>
              <a:buClr>
                <a:srgbClr val="888888"/>
              </a:buClr>
              <a:buFont typeface="Arial"/>
              <a:buNone/>
              <a:defRPr i="0" baseline="0" strike="noStrike" sz="2000" b="0" cap="none" u="none">
                <a:solidFill>
                  <a:srgbClr val="888888"/>
                </a:solidFill>
                <a:latin typeface="Arial"/>
                <a:ea typeface="Arial"/>
                <a:cs typeface="Arial"/>
                <a:sym typeface="Arial"/>
              </a:defRPr>
            </a:lvl9pPr>
          </a:lstStyle>
          <a:p/>
        </p:txBody>
      </p:sp>
      <p:sp>
        <p:nvSpPr>
          <p:cNvPr name="Shape 13" id="13"/>
          <p:cNvSpPr txBox="1"/>
          <p:nvPr>
            <p:ph type="dt" idx="10"/>
          </p:nvPr>
        </p:nvSpPr>
        <p:spPr>
          <a:xfrm>
            <a:off y="6356350" x="457200"/>
            <a:ext cy="365125" cx="2133599"/>
          </a:xfrm>
          <a:prstGeom prst="rect">
            <a:avLst/>
          </a:prstGeom>
          <a:noFill/>
          <a:ln>
            <a:noFill/>
          </a:ln>
        </p:spPr>
        <p:txBody>
          <a:bodyPr bIns="91425" tIns="91425" lIns="91425" anchor="ctr" anchorCtr="0" rIns="91425"/>
          <a:lstStyle>
            <a:lvl1pPr indent="0" marR="0" algn="l"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14" id="14"/>
          <p:cNvSpPr txBox="1"/>
          <p:nvPr>
            <p:ph type="ftr" idx="11"/>
          </p:nvPr>
        </p:nvSpPr>
        <p:spPr>
          <a:xfrm>
            <a:off y="6356350" x="3124200"/>
            <a:ext cy="365125" cx="2895600"/>
          </a:xfrm>
          <a:prstGeom prst="rect">
            <a:avLst/>
          </a:prstGeom>
          <a:noFill/>
          <a:ln>
            <a:noFill/>
          </a:ln>
        </p:spPr>
        <p:txBody>
          <a:bodyPr bIns="91425" tIns="91425" lIns="91425" anchor="ctr" anchorCtr="0" rIns="91425"/>
          <a:lstStyle>
            <a:lvl1pPr indent="0" marR="0" algn="ct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15" id="15"/>
          <p:cNvSpPr txBox="1"/>
          <p:nvPr>
            <p:ph type="sldNum" idx="12"/>
          </p:nvPr>
        </p:nvSpPr>
        <p:spPr>
          <a:xfrm>
            <a:off y="6356350" x="6553200"/>
            <a:ext cy="365125" cx="2133599"/>
          </a:xfrm>
          <a:prstGeom prst="rect">
            <a:avLst/>
          </a:prstGeom>
          <a:noFill/>
          <a:ln>
            <a:noFill/>
          </a:ln>
        </p:spPr>
        <p:txBody>
          <a:bodyPr bIns="91425" tIns="91425" lIns="91425" anchor="ctr" anchorCtr="0" rIns="91425"/>
          <a:lstStyle>
            <a:lvl1pPr indent="0" marR="0" algn="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vertTx">
    <p:spTree>
      <p:nvGrpSpPr>
        <p:cNvPr name="Shape 67" id="67"/>
        <p:cNvGrpSpPr/>
        <p:nvPr/>
      </p:nvGrpSpPr>
      <p:grpSpPr>
        <a:xfrm>
          <a:off y="0" x="0"/>
          <a:ext cy="0" cx="0"/>
          <a:chOff y="0" x="0"/>
          <a:chExt cy="0" cx="0"/>
        </a:xfrm>
      </p:grpSpPr>
      <p:sp>
        <p:nvSpPr>
          <p:cNvPr name="Shape 68" id="68"/>
          <p:cNvSpPr txBox="1"/>
          <p:nvPr>
            <p:ph type="title"/>
          </p:nvPr>
        </p:nvSpPr>
        <p:spPr>
          <a:xfrm>
            <a:off y="274637" x="457200"/>
            <a:ext cy="1143000" cx="8229600"/>
          </a:xfrm>
          <a:prstGeom prst="rect">
            <a:avLst/>
          </a:prstGeom>
          <a:noFill/>
          <a:ln>
            <a:noFill/>
          </a:ln>
        </p:spPr>
        <p:txBody>
          <a:bodyPr bIns="91425" tIns="91425" lIns="91425" anchor="ctr" anchorCtr="0" rIns="91425"/>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69" id="69"/>
          <p:cNvSpPr txBox="1"/>
          <p:nvPr>
            <p:ph type="body" idx="1"/>
          </p:nvPr>
        </p:nvSpPr>
        <p:spPr>
          <a:xfrm rot="5400000">
            <a:off y="-251618" x="2309018"/>
            <a:ext cy="8229600" cx="4525963"/>
          </a:xfrm>
          <a:prstGeom prst="rect">
            <a:avLst/>
          </a:prstGeom>
          <a:noFill/>
          <a:ln>
            <a:noFill/>
          </a:ln>
        </p:spPr>
        <p:txBody>
          <a:bodyPr bIns="91425" tIns="91425" lIns="91425" anchor="t" anchorCtr="0" rIns="91425"/>
          <a:lstStyle>
            <a:lvl1pPr indent="-222250" algn="l" marL="342900" rtl="0">
              <a:spcBef>
                <a:spcPts val="640"/>
              </a:spcBef>
              <a:buClr>
                <a:schemeClr val="dk1"/>
              </a:buClr>
              <a:buFont typeface="Arial"/>
              <a:buChar char="•"/>
              <a:defRPr sz="3200">
                <a:solidFill>
                  <a:schemeClr val="dk1"/>
                </a:solidFill>
              </a:defRPr>
            </a:lvl1pPr>
            <a:lvl2pPr indent="-177800" algn="l" marL="742950" rtl="0">
              <a:spcBef>
                <a:spcPts val="560"/>
              </a:spcBef>
              <a:buClr>
                <a:schemeClr val="dk1"/>
              </a:buClr>
              <a:buFont typeface="Arial"/>
              <a:buChar char="•"/>
              <a:defRPr sz="2800">
                <a:solidFill>
                  <a:schemeClr val="dk1"/>
                </a:solidFill>
              </a:defRPr>
            </a:lvl2pPr>
            <a:lvl3pPr indent="-136525" algn="l" marL="1143000" rtl="0">
              <a:spcBef>
                <a:spcPts val="480"/>
              </a:spcBef>
              <a:buClr>
                <a:schemeClr val="dk1"/>
              </a:buClr>
              <a:buFont typeface="Arial"/>
              <a:buChar char="•"/>
              <a:defRPr sz="2400">
                <a:solidFill>
                  <a:schemeClr val="dk1"/>
                </a:solidFill>
              </a:defRPr>
            </a:lvl3pPr>
            <a:lvl4pPr indent="-152400" algn="l" marL="1600200" rtl="0">
              <a:spcBef>
                <a:spcPts val="400"/>
              </a:spcBef>
              <a:buClr>
                <a:schemeClr val="dk1"/>
              </a:buClr>
              <a:buFont typeface="Arial"/>
              <a:buChar char="•"/>
              <a:defRPr sz="2000">
                <a:solidFill>
                  <a:schemeClr val="dk1"/>
                </a:solidFill>
              </a:defRPr>
            </a:lvl4pPr>
            <a:lvl5pPr indent="-152400" algn="l" marL="2057400" rtl="0">
              <a:spcBef>
                <a:spcPts val="400"/>
              </a:spcBef>
              <a:buClr>
                <a:schemeClr val="dk1"/>
              </a:buClr>
              <a:buFont typeface="Arial"/>
              <a:buChar char="•"/>
              <a:defRPr sz="2000">
                <a:solidFill>
                  <a:schemeClr val="dk1"/>
                </a:solidFill>
              </a:defRPr>
            </a:lvl5pPr>
            <a:lvl6pPr indent="-152400" algn="l" marL="2514600" rtl="0">
              <a:spcBef>
                <a:spcPts val="400"/>
              </a:spcBef>
              <a:buClr>
                <a:schemeClr val="dk1"/>
              </a:buClr>
              <a:buFont typeface="Arial"/>
              <a:buChar char="•"/>
              <a:defRPr sz="2000">
                <a:solidFill>
                  <a:schemeClr val="dk1"/>
                </a:solidFill>
              </a:defRPr>
            </a:lvl6pPr>
            <a:lvl7pPr indent="-152400" algn="l" marL="2971800" rtl="0">
              <a:spcBef>
                <a:spcPts val="400"/>
              </a:spcBef>
              <a:buClr>
                <a:schemeClr val="dk1"/>
              </a:buClr>
              <a:buFont typeface="Arial"/>
              <a:buChar char="•"/>
              <a:defRPr sz="2000">
                <a:solidFill>
                  <a:schemeClr val="dk1"/>
                </a:solidFill>
              </a:defRPr>
            </a:lvl7pPr>
            <a:lvl8pPr indent="-152400" algn="l" marL="3429000" rtl="0">
              <a:spcBef>
                <a:spcPts val="400"/>
              </a:spcBef>
              <a:buClr>
                <a:schemeClr val="dk1"/>
              </a:buClr>
              <a:buFont typeface="Arial"/>
              <a:buChar char="•"/>
              <a:defRPr sz="2000">
                <a:solidFill>
                  <a:schemeClr val="dk1"/>
                </a:solidFill>
              </a:defRPr>
            </a:lvl8pPr>
            <a:lvl9pPr indent="-152400" algn="l" marL="3886200" rtl="0">
              <a:spcBef>
                <a:spcPts val="400"/>
              </a:spcBef>
              <a:buClr>
                <a:schemeClr val="dk1"/>
              </a:buClr>
              <a:buFont typeface="Arial"/>
              <a:buChar char="•"/>
              <a:defRPr sz="2000">
                <a:solidFill>
                  <a:schemeClr val="dk1"/>
                </a:solidFill>
              </a:defRPr>
            </a:lvl9pPr>
          </a:lstStyle>
          <a:p/>
        </p:txBody>
      </p:sp>
      <p:sp>
        <p:nvSpPr>
          <p:cNvPr name="Shape 70" id="70"/>
          <p:cNvSpPr txBox="1"/>
          <p:nvPr>
            <p:ph type="dt" idx="10"/>
          </p:nvPr>
        </p:nvSpPr>
        <p:spPr>
          <a:xfrm>
            <a:off y="6356350" x="457200"/>
            <a:ext cy="365125" cx="2133599"/>
          </a:xfrm>
          <a:prstGeom prst="rect">
            <a:avLst/>
          </a:prstGeom>
          <a:noFill/>
          <a:ln>
            <a:noFill/>
          </a:ln>
        </p:spPr>
        <p:txBody>
          <a:bodyPr bIns="91425" tIns="91425" lIns="91425" anchor="ctr" anchorCtr="0" rIns="91425"/>
          <a:lstStyle>
            <a:lvl1pPr indent="0" marR="0" algn="l"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71" id="71"/>
          <p:cNvSpPr txBox="1"/>
          <p:nvPr>
            <p:ph type="ftr" idx="11"/>
          </p:nvPr>
        </p:nvSpPr>
        <p:spPr>
          <a:xfrm>
            <a:off y="6356350" x="3124200"/>
            <a:ext cy="365125" cx="2895600"/>
          </a:xfrm>
          <a:prstGeom prst="rect">
            <a:avLst/>
          </a:prstGeom>
          <a:noFill/>
          <a:ln>
            <a:noFill/>
          </a:ln>
        </p:spPr>
        <p:txBody>
          <a:bodyPr bIns="91425" tIns="91425" lIns="91425" anchor="ctr" anchorCtr="0" rIns="91425"/>
          <a:lstStyle>
            <a:lvl1pPr indent="0" marR="0" algn="ct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72" id="72"/>
          <p:cNvSpPr txBox="1"/>
          <p:nvPr>
            <p:ph type="sldNum" idx="12"/>
          </p:nvPr>
        </p:nvSpPr>
        <p:spPr>
          <a:xfrm>
            <a:off y="6356350" x="6553200"/>
            <a:ext cy="365125" cx="2133599"/>
          </a:xfrm>
          <a:prstGeom prst="rect">
            <a:avLst/>
          </a:prstGeom>
          <a:noFill/>
          <a:ln>
            <a:noFill/>
          </a:ln>
        </p:spPr>
        <p:txBody>
          <a:bodyPr bIns="91425" tIns="91425" lIns="91425" anchor="ctr" anchorCtr="0" rIns="91425"/>
          <a:lstStyle>
            <a:lvl1pPr indent="0" marR="0" algn="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TitleAndTx">
    <p:spTree>
      <p:nvGrpSpPr>
        <p:cNvPr name="Shape 73" id="73"/>
        <p:cNvGrpSpPr/>
        <p:nvPr/>
      </p:nvGrpSpPr>
      <p:grpSpPr>
        <a:xfrm>
          <a:off y="0" x="0"/>
          <a:ext cy="0" cx="0"/>
          <a:chOff y="0" x="0"/>
          <a:chExt cy="0" cx="0"/>
        </a:xfrm>
      </p:grpSpPr>
      <p:sp>
        <p:nvSpPr>
          <p:cNvPr name="Shape 74" id="74"/>
          <p:cNvSpPr txBox="1"/>
          <p:nvPr>
            <p:ph type="title"/>
          </p:nvPr>
        </p:nvSpPr>
        <p:spPr>
          <a:xfrm rot="5400000">
            <a:off y="2171700" x="4732337"/>
            <a:ext cy="2057400" cx="5851525"/>
          </a:xfrm>
          <a:prstGeom prst="rect">
            <a:avLst/>
          </a:prstGeom>
          <a:noFill/>
          <a:ln>
            <a:noFill/>
          </a:ln>
        </p:spPr>
        <p:txBody>
          <a:bodyPr bIns="91425" tIns="91425" lIns="91425" anchor="ctr" anchorCtr="0" rIns="91425"/>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75" id="75"/>
          <p:cNvSpPr txBox="1"/>
          <p:nvPr>
            <p:ph type="body" idx="1"/>
          </p:nvPr>
        </p:nvSpPr>
        <p:spPr>
          <a:xfrm rot="5400000">
            <a:off y="190500" x="541337"/>
            <a:ext cy="6019799" cx="5851525"/>
          </a:xfrm>
          <a:prstGeom prst="rect">
            <a:avLst/>
          </a:prstGeom>
          <a:noFill/>
          <a:ln>
            <a:noFill/>
          </a:ln>
        </p:spPr>
        <p:txBody>
          <a:bodyPr bIns="91425" tIns="91425" lIns="91425" anchor="t" anchorCtr="0" rIns="91425"/>
          <a:lstStyle>
            <a:lvl1pPr indent="-222250" algn="l" marL="342900" rtl="0">
              <a:spcBef>
                <a:spcPts val="640"/>
              </a:spcBef>
              <a:buClr>
                <a:schemeClr val="dk1"/>
              </a:buClr>
              <a:buFont typeface="Arial"/>
              <a:buChar char="•"/>
              <a:defRPr sz="3200">
                <a:solidFill>
                  <a:schemeClr val="dk1"/>
                </a:solidFill>
              </a:defRPr>
            </a:lvl1pPr>
            <a:lvl2pPr indent="-177800" algn="l" marL="742950" rtl="0">
              <a:spcBef>
                <a:spcPts val="560"/>
              </a:spcBef>
              <a:buClr>
                <a:schemeClr val="dk1"/>
              </a:buClr>
              <a:buFont typeface="Arial"/>
              <a:buChar char="•"/>
              <a:defRPr sz="2800">
                <a:solidFill>
                  <a:schemeClr val="dk1"/>
                </a:solidFill>
              </a:defRPr>
            </a:lvl2pPr>
            <a:lvl3pPr indent="-136525" algn="l" marL="1143000" rtl="0">
              <a:spcBef>
                <a:spcPts val="480"/>
              </a:spcBef>
              <a:buClr>
                <a:schemeClr val="dk1"/>
              </a:buClr>
              <a:buFont typeface="Arial"/>
              <a:buChar char="•"/>
              <a:defRPr sz="2400">
                <a:solidFill>
                  <a:schemeClr val="dk1"/>
                </a:solidFill>
              </a:defRPr>
            </a:lvl3pPr>
            <a:lvl4pPr indent="-152400" algn="l" marL="1600200" rtl="0">
              <a:spcBef>
                <a:spcPts val="400"/>
              </a:spcBef>
              <a:buClr>
                <a:schemeClr val="dk1"/>
              </a:buClr>
              <a:buFont typeface="Arial"/>
              <a:buChar char="•"/>
              <a:defRPr sz="2000">
                <a:solidFill>
                  <a:schemeClr val="dk1"/>
                </a:solidFill>
              </a:defRPr>
            </a:lvl4pPr>
            <a:lvl5pPr indent="-152400" algn="l" marL="2057400" rtl="0">
              <a:spcBef>
                <a:spcPts val="400"/>
              </a:spcBef>
              <a:buClr>
                <a:schemeClr val="dk1"/>
              </a:buClr>
              <a:buFont typeface="Arial"/>
              <a:buChar char="•"/>
              <a:defRPr sz="2000">
                <a:solidFill>
                  <a:schemeClr val="dk1"/>
                </a:solidFill>
              </a:defRPr>
            </a:lvl5pPr>
            <a:lvl6pPr indent="-152400" algn="l" marL="2514600" rtl="0">
              <a:spcBef>
                <a:spcPts val="400"/>
              </a:spcBef>
              <a:buClr>
                <a:schemeClr val="dk1"/>
              </a:buClr>
              <a:buFont typeface="Arial"/>
              <a:buChar char="•"/>
              <a:defRPr sz="2000">
                <a:solidFill>
                  <a:schemeClr val="dk1"/>
                </a:solidFill>
              </a:defRPr>
            </a:lvl6pPr>
            <a:lvl7pPr indent="-152400" algn="l" marL="2971800" rtl="0">
              <a:spcBef>
                <a:spcPts val="400"/>
              </a:spcBef>
              <a:buClr>
                <a:schemeClr val="dk1"/>
              </a:buClr>
              <a:buFont typeface="Arial"/>
              <a:buChar char="•"/>
              <a:defRPr sz="2000">
                <a:solidFill>
                  <a:schemeClr val="dk1"/>
                </a:solidFill>
              </a:defRPr>
            </a:lvl7pPr>
            <a:lvl8pPr indent="-152400" algn="l" marL="3429000" rtl="0">
              <a:spcBef>
                <a:spcPts val="400"/>
              </a:spcBef>
              <a:buClr>
                <a:schemeClr val="dk1"/>
              </a:buClr>
              <a:buFont typeface="Arial"/>
              <a:buChar char="•"/>
              <a:defRPr sz="2000">
                <a:solidFill>
                  <a:schemeClr val="dk1"/>
                </a:solidFill>
              </a:defRPr>
            </a:lvl8pPr>
            <a:lvl9pPr indent="-152400" algn="l" marL="3886200" rtl="0">
              <a:spcBef>
                <a:spcPts val="400"/>
              </a:spcBef>
              <a:buClr>
                <a:schemeClr val="dk1"/>
              </a:buClr>
              <a:buFont typeface="Arial"/>
              <a:buChar char="•"/>
              <a:defRPr sz="2000">
                <a:solidFill>
                  <a:schemeClr val="dk1"/>
                </a:solidFill>
              </a:defRPr>
            </a:lvl9pPr>
          </a:lstStyle>
          <a:p/>
        </p:txBody>
      </p:sp>
      <p:sp>
        <p:nvSpPr>
          <p:cNvPr name="Shape 76" id="76"/>
          <p:cNvSpPr txBox="1"/>
          <p:nvPr>
            <p:ph type="dt" idx="10"/>
          </p:nvPr>
        </p:nvSpPr>
        <p:spPr>
          <a:xfrm>
            <a:off y="6356350" x="457200"/>
            <a:ext cy="365125" cx="2133599"/>
          </a:xfrm>
          <a:prstGeom prst="rect">
            <a:avLst/>
          </a:prstGeom>
          <a:noFill/>
          <a:ln>
            <a:noFill/>
          </a:ln>
        </p:spPr>
        <p:txBody>
          <a:bodyPr bIns="91425" tIns="91425" lIns="91425" anchor="ctr" anchorCtr="0" rIns="91425"/>
          <a:lstStyle>
            <a:lvl1pPr indent="0" marR="0" algn="l"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77" id="77"/>
          <p:cNvSpPr txBox="1"/>
          <p:nvPr>
            <p:ph type="ftr" idx="11"/>
          </p:nvPr>
        </p:nvSpPr>
        <p:spPr>
          <a:xfrm>
            <a:off y="6356350" x="3124200"/>
            <a:ext cy="365125" cx="2895600"/>
          </a:xfrm>
          <a:prstGeom prst="rect">
            <a:avLst/>
          </a:prstGeom>
          <a:noFill/>
          <a:ln>
            <a:noFill/>
          </a:ln>
        </p:spPr>
        <p:txBody>
          <a:bodyPr bIns="91425" tIns="91425" lIns="91425" anchor="ctr" anchorCtr="0" rIns="91425"/>
          <a:lstStyle>
            <a:lvl1pPr indent="0" marR="0" algn="ct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78" id="78"/>
          <p:cNvSpPr txBox="1"/>
          <p:nvPr>
            <p:ph type="sldNum" idx="12"/>
          </p:nvPr>
        </p:nvSpPr>
        <p:spPr>
          <a:xfrm>
            <a:off y="6356350" x="6553200"/>
            <a:ext cy="365125" cx="2133599"/>
          </a:xfrm>
          <a:prstGeom prst="rect">
            <a:avLst/>
          </a:prstGeom>
          <a:noFill/>
          <a:ln>
            <a:noFill/>
          </a:ln>
        </p:spPr>
        <p:txBody>
          <a:bodyPr bIns="91425" tIns="91425" lIns="91425" anchor="ctr" anchorCtr="0" rIns="91425"/>
          <a:lstStyle>
            <a:lvl1pPr indent="0" marR="0" algn="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obj">
    <p:spTree>
      <p:nvGrpSpPr>
        <p:cNvPr name="Shape 16" id="16"/>
        <p:cNvGrpSpPr/>
        <p:nvPr/>
      </p:nvGrpSpPr>
      <p:grpSpPr>
        <a:xfrm>
          <a:off y="0" x="0"/>
          <a:ext cy="0" cx="0"/>
          <a:chOff y="0" x="0"/>
          <a:chExt cy="0" cx="0"/>
        </a:xfrm>
      </p:grpSpPr>
      <p:sp>
        <p:nvSpPr>
          <p:cNvPr name="Shape 17" id="17"/>
          <p:cNvSpPr txBox="1"/>
          <p:nvPr>
            <p:ph type="title"/>
          </p:nvPr>
        </p:nvSpPr>
        <p:spPr>
          <a:xfrm>
            <a:off y="274637" x="457200"/>
            <a:ext cy="1143000" cx="8229600"/>
          </a:xfrm>
          <a:prstGeom prst="rect">
            <a:avLst/>
          </a:prstGeom>
          <a:noFill/>
          <a:ln>
            <a:noFill/>
          </a:ln>
        </p:spPr>
        <p:txBody>
          <a:bodyPr bIns="91425" tIns="91425" lIns="91425" anchor="ctr" anchorCtr="0" rIns="91425"/>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18" id="18"/>
          <p:cNvSpPr txBox="1"/>
          <p:nvPr>
            <p:ph type="body" idx="1"/>
          </p:nvPr>
        </p:nvSpPr>
        <p:spPr>
          <a:xfrm>
            <a:off y="1600200" x="457200"/>
            <a:ext cy="4525963" cx="8229600"/>
          </a:xfrm>
          <a:prstGeom prst="rect">
            <a:avLst/>
          </a:prstGeom>
          <a:noFill/>
          <a:ln>
            <a:noFill/>
          </a:ln>
        </p:spPr>
        <p:txBody>
          <a:bodyPr bIns="91425" tIns="91425" lIns="91425" anchor="t" anchorCtr="0" rIns="91425"/>
          <a:lstStyle>
            <a:lvl1pPr indent="-222250" algn="l" marL="342900" rtl="0">
              <a:spcBef>
                <a:spcPts val="640"/>
              </a:spcBef>
              <a:buClr>
                <a:schemeClr val="dk1"/>
              </a:buClr>
              <a:buFont typeface="Arial"/>
              <a:buChar char="•"/>
              <a:defRPr sz="3200">
                <a:solidFill>
                  <a:schemeClr val="dk1"/>
                </a:solidFill>
              </a:defRPr>
            </a:lvl1pPr>
            <a:lvl2pPr indent="-177800" algn="l" marL="742950" rtl="0">
              <a:spcBef>
                <a:spcPts val="560"/>
              </a:spcBef>
              <a:buClr>
                <a:schemeClr val="dk1"/>
              </a:buClr>
              <a:buFont typeface="Arial"/>
              <a:buChar char="•"/>
              <a:defRPr sz="2800">
                <a:solidFill>
                  <a:schemeClr val="dk1"/>
                </a:solidFill>
              </a:defRPr>
            </a:lvl2pPr>
            <a:lvl3pPr indent="-136525" algn="l" marL="1143000" rtl="0">
              <a:spcBef>
                <a:spcPts val="480"/>
              </a:spcBef>
              <a:buClr>
                <a:schemeClr val="dk1"/>
              </a:buClr>
              <a:buFont typeface="Arial"/>
              <a:buChar char="•"/>
              <a:defRPr sz="2400">
                <a:solidFill>
                  <a:schemeClr val="dk1"/>
                </a:solidFill>
              </a:defRPr>
            </a:lvl3pPr>
            <a:lvl4pPr indent="-152400" algn="l" marL="1600200" rtl="0">
              <a:spcBef>
                <a:spcPts val="400"/>
              </a:spcBef>
              <a:buClr>
                <a:schemeClr val="dk1"/>
              </a:buClr>
              <a:buFont typeface="Arial"/>
              <a:buChar char="•"/>
              <a:defRPr sz="2000">
                <a:solidFill>
                  <a:schemeClr val="dk1"/>
                </a:solidFill>
              </a:defRPr>
            </a:lvl4pPr>
            <a:lvl5pPr indent="-152400" algn="l" marL="2057400" rtl="0">
              <a:spcBef>
                <a:spcPts val="400"/>
              </a:spcBef>
              <a:buClr>
                <a:schemeClr val="dk1"/>
              </a:buClr>
              <a:buFont typeface="Arial"/>
              <a:buChar char="•"/>
              <a:defRPr sz="2000">
                <a:solidFill>
                  <a:schemeClr val="dk1"/>
                </a:solidFill>
              </a:defRPr>
            </a:lvl5pPr>
            <a:lvl6pPr indent="-152400" algn="l" marL="2514600" rtl="0">
              <a:spcBef>
                <a:spcPts val="400"/>
              </a:spcBef>
              <a:buClr>
                <a:schemeClr val="dk1"/>
              </a:buClr>
              <a:buFont typeface="Arial"/>
              <a:buChar char="•"/>
              <a:defRPr sz="2000">
                <a:solidFill>
                  <a:schemeClr val="dk1"/>
                </a:solidFill>
              </a:defRPr>
            </a:lvl6pPr>
            <a:lvl7pPr indent="-152400" algn="l" marL="2971800" rtl="0">
              <a:spcBef>
                <a:spcPts val="400"/>
              </a:spcBef>
              <a:buClr>
                <a:schemeClr val="dk1"/>
              </a:buClr>
              <a:buFont typeface="Arial"/>
              <a:buChar char="•"/>
              <a:defRPr sz="2000">
                <a:solidFill>
                  <a:schemeClr val="dk1"/>
                </a:solidFill>
              </a:defRPr>
            </a:lvl7pPr>
            <a:lvl8pPr indent="-152400" algn="l" marL="3429000" rtl="0">
              <a:spcBef>
                <a:spcPts val="400"/>
              </a:spcBef>
              <a:buClr>
                <a:schemeClr val="dk1"/>
              </a:buClr>
              <a:buFont typeface="Arial"/>
              <a:buChar char="•"/>
              <a:defRPr sz="2000">
                <a:solidFill>
                  <a:schemeClr val="dk1"/>
                </a:solidFill>
              </a:defRPr>
            </a:lvl8pPr>
            <a:lvl9pPr indent="-152400" algn="l" marL="3886200" rtl="0">
              <a:spcBef>
                <a:spcPts val="400"/>
              </a:spcBef>
              <a:buClr>
                <a:schemeClr val="dk1"/>
              </a:buClr>
              <a:buFont typeface="Arial"/>
              <a:buChar char="•"/>
              <a:defRPr sz="2000">
                <a:solidFill>
                  <a:schemeClr val="dk1"/>
                </a:solidFill>
              </a:defRPr>
            </a:lvl9pPr>
          </a:lstStyle>
          <a:p/>
        </p:txBody>
      </p:sp>
      <p:sp>
        <p:nvSpPr>
          <p:cNvPr name="Shape 19" id="19"/>
          <p:cNvSpPr txBox="1"/>
          <p:nvPr>
            <p:ph type="dt" idx="10"/>
          </p:nvPr>
        </p:nvSpPr>
        <p:spPr>
          <a:xfrm>
            <a:off y="6356350" x="457200"/>
            <a:ext cy="365125" cx="2133599"/>
          </a:xfrm>
          <a:prstGeom prst="rect">
            <a:avLst/>
          </a:prstGeom>
          <a:noFill/>
          <a:ln>
            <a:noFill/>
          </a:ln>
        </p:spPr>
        <p:txBody>
          <a:bodyPr bIns="91425" tIns="91425" lIns="91425" anchor="ctr" anchorCtr="0" rIns="91425"/>
          <a:lstStyle>
            <a:lvl1pPr indent="0" marR="0" algn="l"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20" id="20"/>
          <p:cNvSpPr txBox="1"/>
          <p:nvPr>
            <p:ph type="ftr" idx="11"/>
          </p:nvPr>
        </p:nvSpPr>
        <p:spPr>
          <a:xfrm>
            <a:off y="6356350" x="3124200"/>
            <a:ext cy="365125" cx="2895600"/>
          </a:xfrm>
          <a:prstGeom prst="rect">
            <a:avLst/>
          </a:prstGeom>
          <a:noFill/>
          <a:ln>
            <a:noFill/>
          </a:ln>
        </p:spPr>
        <p:txBody>
          <a:bodyPr bIns="91425" tIns="91425" lIns="91425" anchor="ctr" anchorCtr="0" rIns="91425"/>
          <a:lstStyle>
            <a:lvl1pPr indent="0" marR="0" algn="ct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21" id="21"/>
          <p:cNvSpPr txBox="1"/>
          <p:nvPr>
            <p:ph type="sldNum" idx="12"/>
          </p:nvPr>
        </p:nvSpPr>
        <p:spPr>
          <a:xfrm>
            <a:off y="6356350" x="6553200"/>
            <a:ext cy="365125" cx="2133599"/>
          </a:xfrm>
          <a:prstGeom prst="rect">
            <a:avLst/>
          </a:prstGeom>
          <a:noFill/>
          <a:ln>
            <a:noFill/>
          </a:ln>
        </p:spPr>
        <p:txBody>
          <a:bodyPr bIns="91425" tIns="91425" lIns="91425" anchor="ctr" anchorCtr="0" rIns="91425"/>
          <a:lstStyle>
            <a:lvl1pPr indent="0" marR="0" algn="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Head">
    <p:spTree>
      <p:nvGrpSpPr>
        <p:cNvPr name="Shape 22" id="22"/>
        <p:cNvGrpSpPr/>
        <p:nvPr/>
      </p:nvGrpSpPr>
      <p:grpSpPr>
        <a:xfrm>
          <a:off y="0" x="0"/>
          <a:ext cy="0" cx="0"/>
          <a:chOff y="0" x="0"/>
          <a:chExt cy="0" cx="0"/>
        </a:xfrm>
      </p:grpSpPr>
      <p:sp>
        <p:nvSpPr>
          <p:cNvPr name="Shape 23" id="23"/>
          <p:cNvSpPr txBox="1"/>
          <p:nvPr>
            <p:ph type="title"/>
          </p:nvPr>
        </p:nvSpPr>
        <p:spPr>
          <a:xfrm>
            <a:off y="4406900" x="722312"/>
            <a:ext cy="1362075" cx="7772400"/>
          </a:xfrm>
          <a:prstGeom prst="rect">
            <a:avLst/>
          </a:prstGeom>
          <a:noFill/>
          <a:ln>
            <a:noFill/>
          </a:ln>
        </p:spPr>
        <p:txBody>
          <a:bodyPr bIns="91425" tIns="91425" lIns="91425" anchor="t" anchorCtr="0" rIns="91425"/>
          <a:lstStyle>
            <a:lvl1pPr algn="l" rtl="0">
              <a:defRPr sz="4000" b="1" cap="small"/>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24" id="24"/>
          <p:cNvSpPr txBox="1"/>
          <p:nvPr>
            <p:ph type="body" idx="1"/>
          </p:nvPr>
        </p:nvSpPr>
        <p:spPr>
          <a:xfrm>
            <a:off y="2906713" x="722312"/>
            <a:ext cy="1500187" cx="7772400"/>
          </a:xfrm>
          <a:prstGeom prst="rect">
            <a:avLst/>
          </a:prstGeom>
          <a:noFill/>
          <a:ln>
            <a:noFill/>
          </a:ln>
        </p:spPr>
        <p:txBody>
          <a:bodyPr bIns="91425" tIns="91425" lIns="91425" anchor="b" anchorCtr="0" rIns="91425"/>
          <a:lstStyle>
            <a:lvl1pPr indent="0" marL="0" rtl="0">
              <a:buClr>
                <a:srgbClr val="888888"/>
              </a:buClr>
              <a:buNone/>
              <a:defRPr sz="2000">
                <a:solidFill>
                  <a:srgbClr val="888888"/>
                </a:solidFill>
              </a:defRPr>
            </a:lvl1pPr>
            <a:lvl2pPr indent="0" marL="457200" rtl="0">
              <a:buClr>
                <a:srgbClr val="888888"/>
              </a:buClr>
              <a:buNone/>
              <a:defRPr sz="1800">
                <a:solidFill>
                  <a:srgbClr val="888888"/>
                </a:solidFill>
              </a:defRPr>
            </a:lvl2pPr>
            <a:lvl3pPr indent="0" marL="914400" rtl="0">
              <a:buClr>
                <a:srgbClr val="888888"/>
              </a:buClr>
              <a:buNone/>
              <a:defRPr sz="1600">
                <a:solidFill>
                  <a:srgbClr val="888888"/>
                </a:solidFill>
              </a:defRPr>
            </a:lvl3pPr>
            <a:lvl4pPr indent="0" marL="1371600" rtl="0">
              <a:buClr>
                <a:srgbClr val="888888"/>
              </a:buClr>
              <a:buNone/>
              <a:defRPr sz="1400">
                <a:solidFill>
                  <a:srgbClr val="888888"/>
                </a:solidFill>
              </a:defRPr>
            </a:lvl4pPr>
            <a:lvl5pPr indent="0" marL="1828800" rtl="0">
              <a:buClr>
                <a:srgbClr val="888888"/>
              </a:buClr>
              <a:buNone/>
              <a:defRPr sz="1400">
                <a:solidFill>
                  <a:srgbClr val="888888"/>
                </a:solidFill>
              </a:defRPr>
            </a:lvl5pPr>
            <a:lvl6pPr indent="0" marL="2286000" rtl="0">
              <a:buClr>
                <a:srgbClr val="888888"/>
              </a:buClr>
              <a:buNone/>
              <a:defRPr sz="1400">
                <a:solidFill>
                  <a:srgbClr val="888888"/>
                </a:solidFill>
              </a:defRPr>
            </a:lvl6pPr>
            <a:lvl7pPr indent="0" marL="2743200" rtl="0">
              <a:buClr>
                <a:srgbClr val="888888"/>
              </a:buClr>
              <a:buNone/>
              <a:defRPr sz="1400">
                <a:solidFill>
                  <a:srgbClr val="888888"/>
                </a:solidFill>
              </a:defRPr>
            </a:lvl7pPr>
            <a:lvl8pPr indent="0" marL="3200400" rtl="0">
              <a:buClr>
                <a:srgbClr val="888888"/>
              </a:buClr>
              <a:buNone/>
              <a:defRPr sz="1400">
                <a:solidFill>
                  <a:srgbClr val="888888"/>
                </a:solidFill>
              </a:defRPr>
            </a:lvl8pPr>
            <a:lvl9pPr indent="0" marL="3657600" rtl="0">
              <a:buClr>
                <a:srgbClr val="888888"/>
              </a:buClr>
              <a:buNone/>
              <a:defRPr sz="1400">
                <a:solidFill>
                  <a:srgbClr val="888888"/>
                </a:solidFill>
              </a:defRPr>
            </a:lvl9pPr>
          </a:lstStyle>
          <a:p/>
        </p:txBody>
      </p:sp>
      <p:sp>
        <p:nvSpPr>
          <p:cNvPr name="Shape 25" id="25"/>
          <p:cNvSpPr txBox="1"/>
          <p:nvPr>
            <p:ph type="dt" idx="10"/>
          </p:nvPr>
        </p:nvSpPr>
        <p:spPr>
          <a:xfrm>
            <a:off y="6356350" x="457200"/>
            <a:ext cy="365125" cx="2133599"/>
          </a:xfrm>
          <a:prstGeom prst="rect">
            <a:avLst/>
          </a:prstGeom>
          <a:noFill/>
          <a:ln>
            <a:noFill/>
          </a:ln>
        </p:spPr>
        <p:txBody>
          <a:bodyPr bIns="91425" tIns="91425" lIns="91425" anchor="ctr" anchorCtr="0" rIns="91425"/>
          <a:lstStyle>
            <a:lvl1pPr indent="0" marR="0" algn="l"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26" id="26"/>
          <p:cNvSpPr txBox="1"/>
          <p:nvPr>
            <p:ph type="ftr" idx="11"/>
          </p:nvPr>
        </p:nvSpPr>
        <p:spPr>
          <a:xfrm>
            <a:off y="6356350" x="3124200"/>
            <a:ext cy="365125" cx="2895600"/>
          </a:xfrm>
          <a:prstGeom prst="rect">
            <a:avLst/>
          </a:prstGeom>
          <a:noFill/>
          <a:ln>
            <a:noFill/>
          </a:ln>
        </p:spPr>
        <p:txBody>
          <a:bodyPr bIns="91425" tIns="91425" lIns="91425" anchor="ctr" anchorCtr="0" rIns="91425"/>
          <a:lstStyle>
            <a:lvl1pPr indent="0" marR="0" algn="ct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27" id="27"/>
          <p:cNvSpPr txBox="1"/>
          <p:nvPr>
            <p:ph type="sldNum" idx="12"/>
          </p:nvPr>
        </p:nvSpPr>
        <p:spPr>
          <a:xfrm>
            <a:off y="6356350" x="6553200"/>
            <a:ext cy="365125" cx="2133599"/>
          </a:xfrm>
          <a:prstGeom prst="rect">
            <a:avLst/>
          </a:prstGeom>
          <a:noFill/>
          <a:ln>
            <a:noFill/>
          </a:ln>
        </p:spPr>
        <p:txBody>
          <a:bodyPr bIns="91425" tIns="91425" lIns="91425" anchor="ctr" anchorCtr="0" rIns="91425"/>
          <a:lstStyle>
            <a:lvl1pPr indent="0" marR="0" algn="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Obj">
    <p:spTree>
      <p:nvGrpSpPr>
        <p:cNvPr name="Shape 28" id="28"/>
        <p:cNvGrpSpPr/>
        <p:nvPr/>
      </p:nvGrpSpPr>
      <p:grpSpPr>
        <a:xfrm>
          <a:off y="0" x="0"/>
          <a:ext cy="0" cx="0"/>
          <a:chOff y="0" x="0"/>
          <a:chExt cy="0" cx="0"/>
        </a:xfrm>
      </p:grpSpPr>
      <p:sp>
        <p:nvSpPr>
          <p:cNvPr name="Shape 29" id="29"/>
          <p:cNvSpPr txBox="1"/>
          <p:nvPr>
            <p:ph type="title"/>
          </p:nvPr>
        </p:nvSpPr>
        <p:spPr>
          <a:xfrm>
            <a:off y="274637" x="457200"/>
            <a:ext cy="1143000" cx="8229600"/>
          </a:xfrm>
          <a:prstGeom prst="rect">
            <a:avLst/>
          </a:prstGeom>
          <a:noFill/>
          <a:ln>
            <a:noFill/>
          </a:ln>
        </p:spPr>
        <p:txBody>
          <a:bodyPr bIns="91425" tIns="91425" lIns="91425" anchor="ctr" anchorCtr="0" rIns="91425"/>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0" id="30"/>
          <p:cNvSpPr txBox="1"/>
          <p:nvPr>
            <p:ph type="body" idx="1"/>
          </p:nvPr>
        </p:nvSpPr>
        <p:spPr>
          <a:xfrm>
            <a:off y="1600200" x="457200"/>
            <a:ext cy="4525963" cx="4038599"/>
          </a:xfrm>
          <a:prstGeom prst="rect">
            <a:avLst/>
          </a:prstGeom>
          <a:noFill/>
          <a:ln>
            <a:noFill/>
          </a:ln>
        </p:spPr>
        <p:txBody>
          <a:bodyPr bIns="91425" tIns="91425" lIns="91425" anchor="t" anchorCtr="0" rIns="91425"/>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name="Shape 31" id="31"/>
          <p:cNvSpPr txBox="1"/>
          <p:nvPr>
            <p:ph type="body" idx="2"/>
          </p:nvPr>
        </p:nvSpPr>
        <p:spPr>
          <a:xfrm>
            <a:off y="1600200" x="4648200"/>
            <a:ext cy="4525963" cx="4038599"/>
          </a:xfrm>
          <a:prstGeom prst="rect">
            <a:avLst/>
          </a:prstGeom>
          <a:noFill/>
          <a:ln>
            <a:noFill/>
          </a:ln>
        </p:spPr>
        <p:txBody>
          <a:bodyPr bIns="91425" tIns="91425" lIns="91425" anchor="t" anchorCtr="0" rIns="91425"/>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name="Shape 32" id="32"/>
          <p:cNvSpPr txBox="1"/>
          <p:nvPr>
            <p:ph type="dt" idx="10"/>
          </p:nvPr>
        </p:nvSpPr>
        <p:spPr>
          <a:xfrm>
            <a:off y="6356350" x="457200"/>
            <a:ext cy="365125" cx="2133599"/>
          </a:xfrm>
          <a:prstGeom prst="rect">
            <a:avLst/>
          </a:prstGeom>
          <a:noFill/>
          <a:ln>
            <a:noFill/>
          </a:ln>
        </p:spPr>
        <p:txBody>
          <a:bodyPr bIns="91425" tIns="91425" lIns="91425" anchor="ctr" anchorCtr="0" rIns="91425"/>
          <a:lstStyle>
            <a:lvl1pPr indent="0" marR="0" algn="l"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33" id="33"/>
          <p:cNvSpPr txBox="1"/>
          <p:nvPr>
            <p:ph type="ftr" idx="11"/>
          </p:nvPr>
        </p:nvSpPr>
        <p:spPr>
          <a:xfrm>
            <a:off y="6356350" x="3124200"/>
            <a:ext cy="365125" cx="2895600"/>
          </a:xfrm>
          <a:prstGeom prst="rect">
            <a:avLst/>
          </a:prstGeom>
          <a:noFill/>
          <a:ln>
            <a:noFill/>
          </a:ln>
        </p:spPr>
        <p:txBody>
          <a:bodyPr bIns="91425" tIns="91425" lIns="91425" anchor="ctr" anchorCtr="0" rIns="91425"/>
          <a:lstStyle>
            <a:lvl1pPr indent="0" marR="0" algn="ct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34" id="34"/>
          <p:cNvSpPr txBox="1"/>
          <p:nvPr>
            <p:ph type="sldNum" idx="12"/>
          </p:nvPr>
        </p:nvSpPr>
        <p:spPr>
          <a:xfrm>
            <a:off y="6356350" x="6553200"/>
            <a:ext cy="365125" cx="2133599"/>
          </a:xfrm>
          <a:prstGeom prst="rect">
            <a:avLst/>
          </a:prstGeom>
          <a:noFill/>
          <a:ln>
            <a:noFill/>
          </a:ln>
        </p:spPr>
        <p:txBody>
          <a:bodyPr bIns="91425" tIns="91425" lIns="91425" anchor="ctr" anchorCtr="0" rIns="91425"/>
          <a:lstStyle>
            <a:lvl1pPr indent="0" marR="0" algn="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twoTxTwoObj">
    <p:spTree>
      <p:nvGrpSpPr>
        <p:cNvPr name="Shape 35" id="35"/>
        <p:cNvGrpSpPr/>
        <p:nvPr/>
      </p:nvGrpSpPr>
      <p:grpSpPr>
        <a:xfrm>
          <a:off y="0" x="0"/>
          <a:ext cy="0" cx="0"/>
          <a:chOff y="0" x="0"/>
          <a:chExt cy="0" cx="0"/>
        </a:xfrm>
      </p:grpSpPr>
      <p:sp>
        <p:nvSpPr>
          <p:cNvPr name="Shape 36" id="36"/>
          <p:cNvSpPr txBox="1"/>
          <p:nvPr>
            <p:ph type="title"/>
          </p:nvPr>
        </p:nvSpPr>
        <p:spPr>
          <a:xfrm>
            <a:off y="274637" x="457200"/>
            <a:ext cy="1143000" cx="8229600"/>
          </a:xfrm>
          <a:prstGeom prst="rect">
            <a:avLst/>
          </a:prstGeom>
          <a:noFill/>
          <a:ln>
            <a:noFill/>
          </a:ln>
        </p:spPr>
        <p:txBody>
          <a:bodyPr bIns="91425" tIns="91425" lIns="91425" anchor="ctr" anchorCtr="0" rIns="91425"/>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37" id="37"/>
          <p:cNvSpPr txBox="1"/>
          <p:nvPr>
            <p:ph type="body" idx="1"/>
          </p:nvPr>
        </p:nvSpPr>
        <p:spPr>
          <a:xfrm>
            <a:off y="1535112" x="457200"/>
            <a:ext cy="639762" cx="4040187"/>
          </a:xfrm>
          <a:prstGeom prst="rect">
            <a:avLst/>
          </a:prstGeom>
          <a:noFill/>
          <a:ln>
            <a:noFill/>
          </a:ln>
        </p:spPr>
        <p:txBody>
          <a:bodyPr bIns="91425" tIns="91425" lIns="91425" anchor="b" anchorCtr="0" rIns="91425"/>
          <a:lstStyle>
            <a:lvl1pPr indent="0" marL="0" rtl="0">
              <a:buNone/>
              <a:defRPr sz="2400" b="1"/>
            </a:lvl1pPr>
            <a:lvl2pPr indent="0" marL="457200" rtl="0">
              <a:buNone/>
              <a:defRPr sz="2000" b="1"/>
            </a:lvl2pPr>
            <a:lvl3pPr indent="0" marL="914400" rtl="0">
              <a:buNone/>
              <a:defRPr sz="1800" b="1"/>
            </a:lvl3pPr>
            <a:lvl4pPr indent="0" marL="1371600" rtl="0">
              <a:buNone/>
              <a:defRPr sz="1600" b="1"/>
            </a:lvl4pPr>
            <a:lvl5pPr indent="0" marL="1828800" rtl="0">
              <a:buNone/>
              <a:defRPr sz="1600" b="1"/>
            </a:lvl5pPr>
            <a:lvl6pPr indent="0" marL="2286000" rtl="0">
              <a:buNone/>
              <a:defRPr sz="1600" b="1"/>
            </a:lvl6pPr>
            <a:lvl7pPr indent="0" marL="2743200" rtl="0">
              <a:buNone/>
              <a:defRPr sz="1600" b="1"/>
            </a:lvl7pPr>
            <a:lvl8pPr indent="0" marL="3200400" rtl="0">
              <a:buNone/>
              <a:defRPr sz="1600" b="1"/>
            </a:lvl8pPr>
            <a:lvl9pPr indent="0" marL="3657600" rtl="0">
              <a:buNone/>
              <a:defRPr sz="1600" b="1"/>
            </a:lvl9pPr>
          </a:lstStyle>
          <a:p/>
        </p:txBody>
      </p:sp>
      <p:sp>
        <p:nvSpPr>
          <p:cNvPr name="Shape 38" id="38"/>
          <p:cNvSpPr txBox="1"/>
          <p:nvPr>
            <p:ph type="body" idx="2"/>
          </p:nvPr>
        </p:nvSpPr>
        <p:spPr>
          <a:xfrm>
            <a:off y="2174875" x="457200"/>
            <a:ext cy="3951287" cx="4040187"/>
          </a:xfrm>
          <a:prstGeom prst="rect">
            <a:avLst/>
          </a:prstGeom>
          <a:noFill/>
          <a:ln>
            <a:noFill/>
          </a:ln>
        </p:spPr>
        <p:txBody>
          <a:bodyPr bIns="91425" tIns="91425" lIns="91425" anchor="t" anchorCtr="0" rIns="91425"/>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name="Shape 39" id="39"/>
          <p:cNvSpPr txBox="1"/>
          <p:nvPr>
            <p:ph type="body" idx="3"/>
          </p:nvPr>
        </p:nvSpPr>
        <p:spPr>
          <a:xfrm>
            <a:off y="1535112" x="4645025"/>
            <a:ext cy="639762" cx="4041774"/>
          </a:xfrm>
          <a:prstGeom prst="rect">
            <a:avLst/>
          </a:prstGeom>
          <a:noFill/>
          <a:ln>
            <a:noFill/>
          </a:ln>
        </p:spPr>
        <p:txBody>
          <a:bodyPr bIns="91425" tIns="91425" lIns="91425" anchor="b" anchorCtr="0" rIns="91425"/>
          <a:lstStyle>
            <a:lvl1pPr indent="0" marL="0" rtl="0">
              <a:buNone/>
              <a:defRPr sz="2400" b="1"/>
            </a:lvl1pPr>
            <a:lvl2pPr indent="0" marL="457200" rtl="0">
              <a:buNone/>
              <a:defRPr sz="2000" b="1"/>
            </a:lvl2pPr>
            <a:lvl3pPr indent="0" marL="914400" rtl="0">
              <a:buNone/>
              <a:defRPr sz="1800" b="1"/>
            </a:lvl3pPr>
            <a:lvl4pPr indent="0" marL="1371600" rtl="0">
              <a:buNone/>
              <a:defRPr sz="1600" b="1"/>
            </a:lvl4pPr>
            <a:lvl5pPr indent="0" marL="1828800" rtl="0">
              <a:buNone/>
              <a:defRPr sz="1600" b="1"/>
            </a:lvl5pPr>
            <a:lvl6pPr indent="0" marL="2286000" rtl="0">
              <a:buNone/>
              <a:defRPr sz="1600" b="1"/>
            </a:lvl6pPr>
            <a:lvl7pPr indent="0" marL="2743200" rtl="0">
              <a:buNone/>
              <a:defRPr sz="1600" b="1"/>
            </a:lvl7pPr>
            <a:lvl8pPr indent="0" marL="3200400" rtl="0">
              <a:buNone/>
              <a:defRPr sz="1600" b="1"/>
            </a:lvl8pPr>
            <a:lvl9pPr indent="0" marL="3657600" rtl="0">
              <a:buNone/>
              <a:defRPr sz="1600" b="1"/>
            </a:lvl9pPr>
          </a:lstStyle>
          <a:p/>
        </p:txBody>
      </p:sp>
      <p:sp>
        <p:nvSpPr>
          <p:cNvPr name="Shape 40" id="40"/>
          <p:cNvSpPr txBox="1"/>
          <p:nvPr>
            <p:ph type="body" idx="4"/>
          </p:nvPr>
        </p:nvSpPr>
        <p:spPr>
          <a:xfrm>
            <a:off y="2174875" x="4645025"/>
            <a:ext cy="3951287" cx="4041774"/>
          </a:xfrm>
          <a:prstGeom prst="rect">
            <a:avLst/>
          </a:prstGeom>
          <a:noFill/>
          <a:ln>
            <a:noFill/>
          </a:ln>
        </p:spPr>
        <p:txBody>
          <a:bodyPr bIns="91425" tIns="91425" lIns="91425" anchor="t" anchorCtr="0" rIns="91425"/>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name="Shape 41" id="41"/>
          <p:cNvSpPr txBox="1"/>
          <p:nvPr>
            <p:ph type="dt" idx="10"/>
          </p:nvPr>
        </p:nvSpPr>
        <p:spPr>
          <a:xfrm>
            <a:off y="6356350" x="457200"/>
            <a:ext cy="365125" cx="2133599"/>
          </a:xfrm>
          <a:prstGeom prst="rect">
            <a:avLst/>
          </a:prstGeom>
          <a:noFill/>
          <a:ln>
            <a:noFill/>
          </a:ln>
        </p:spPr>
        <p:txBody>
          <a:bodyPr bIns="91425" tIns="91425" lIns="91425" anchor="ctr" anchorCtr="0" rIns="91425"/>
          <a:lstStyle>
            <a:lvl1pPr indent="0" marR="0" algn="l"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42" id="42"/>
          <p:cNvSpPr txBox="1"/>
          <p:nvPr>
            <p:ph type="ftr" idx="11"/>
          </p:nvPr>
        </p:nvSpPr>
        <p:spPr>
          <a:xfrm>
            <a:off y="6356350" x="3124200"/>
            <a:ext cy="365125" cx="2895600"/>
          </a:xfrm>
          <a:prstGeom prst="rect">
            <a:avLst/>
          </a:prstGeom>
          <a:noFill/>
          <a:ln>
            <a:noFill/>
          </a:ln>
        </p:spPr>
        <p:txBody>
          <a:bodyPr bIns="91425" tIns="91425" lIns="91425" anchor="ctr" anchorCtr="0" rIns="91425"/>
          <a:lstStyle>
            <a:lvl1pPr indent="0" marR="0" algn="ct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43" id="43"/>
          <p:cNvSpPr txBox="1"/>
          <p:nvPr>
            <p:ph type="sldNum" idx="12"/>
          </p:nvPr>
        </p:nvSpPr>
        <p:spPr>
          <a:xfrm>
            <a:off y="6356350" x="6553200"/>
            <a:ext cy="365125" cx="2133599"/>
          </a:xfrm>
          <a:prstGeom prst="rect">
            <a:avLst/>
          </a:prstGeom>
          <a:noFill/>
          <a:ln>
            <a:noFill/>
          </a:ln>
        </p:spPr>
        <p:txBody>
          <a:bodyPr bIns="91425" tIns="91425" lIns="91425" anchor="ctr" anchorCtr="0" rIns="91425"/>
          <a:lstStyle>
            <a:lvl1pPr indent="0" marR="0" algn="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Only">
    <p:spTree>
      <p:nvGrpSpPr>
        <p:cNvPr name="Shape 44" id="44"/>
        <p:cNvGrpSpPr/>
        <p:nvPr/>
      </p:nvGrpSpPr>
      <p:grpSpPr>
        <a:xfrm>
          <a:off y="0" x="0"/>
          <a:ext cy="0" cx="0"/>
          <a:chOff y="0" x="0"/>
          <a:chExt cy="0" cx="0"/>
        </a:xfrm>
      </p:grpSpPr>
      <p:sp>
        <p:nvSpPr>
          <p:cNvPr name="Shape 45" id="45"/>
          <p:cNvSpPr txBox="1"/>
          <p:nvPr>
            <p:ph type="title"/>
          </p:nvPr>
        </p:nvSpPr>
        <p:spPr>
          <a:xfrm>
            <a:off y="274637" x="457200"/>
            <a:ext cy="1143000" cx="8229600"/>
          </a:xfrm>
          <a:prstGeom prst="rect">
            <a:avLst/>
          </a:prstGeom>
          <a:noFill/>
          <a:ln>
            <a:noFill/>
          </a:ln>
        </p:spPr>
        <p:txBody>
          <a:bodyPr bIns="91425" tIns="91425" lIns="91425" anchor="ctr" anchorCtr="0" rIns="91425"/>
          <a:lstStyle>
            <a:lvl1pPr algn="ctr" rtl="0">
              <a:spcBef>
                <a:spcPts val="0"/>
              </a:spcBef>
              <a:buClr>
                <a:schemeClr val="dk1"/>
              </a:buClr>
              <a:buNone/>
              <a:defRPr sz="4400">
                <a:solidFill>
                  <a:schemeClr val="dk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46" id="46"/>
          <p:cNvSpPr txBox="1"/>
          <p:nvPr>
            <p:ph type="dt" idx="10"/>
          </p:nvPr>
        </p:nvSpPr>
        <p:spPr>
          <a:xfrm>
            <a:off y="6356350" x="457200"/>
            <a:ext cy="365125" cx="2133599"/>
          </a:xfrm>
          <a:prstGeom prst="rect">
            <a:avLst/>
          </a:prstGeom>
          <a:noFill/>
          <a:ln>
            <a:noFill/>
          </a:ln>
        </p:spPr>
        <p:txBody>
          <a:bodyPr bIns="91425" tIns="91425" lIns="91425" anchor="ctr" anchorCtr="0" rIns="91425"/>
          <a:lstStyle>
            <a:lvl1pPr indent="0" marR="0" algn="l"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47" id="47"/>
          <p:cNvSpPr txBox="1"/>
          <p:nvPr>
            <p:ph type="ftr" idx="11"/>
          </p:nvPr>
        </p:nvSpPr>
        <p:spPr>
          <a:xfrm>
            <a:off y="6356350" x="3124200"/>
            <a:ext cy="365125" cx="2895600"/>
          </a:xfrm>
          <a:prstGeom prst="rect">
            <a:avLst/>
          </a:prstGeom>
          <a:noFill/>
          <a:ln>
            <a:noFill/>
          </a:ln>
        </p:spPr>
        <p:txBody>
          <a:bodyPr bIns="91425" tIns="91425" lIns="91425" anchor="ctr" anchorCtr="0" rIns="91425"/>
          <a:lstStyle>
            <a:lvl1pPr indent="0" marR="0" algn="ct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48" id="48"/>
          <p:cNvSpPr txBox="1"/>
          <p:nvPr>
            <p:ph type="sldNum" idx="12"/>
          </p:nvPr>
        </p:nvSpPr>
        <p:spPr>
          <a:xfrm>
            <a:off y="6356350" x="6553200"/>
            <a:ext cy="365125" cx="2133599"/>
          </a:xfrm>
          <a:prstGeom prst="rect">
            <a:avLst/>
          </a:prstGeom>
          <a:noFill/>
          <a:ln>
            <a:noFill/>
          </a:ln>
        </p:spPr>
        <p:txBody>
          <a:bodyPr bIns="91425" tIns="91425" lIns="91425" anchor="ctr" anchorCtr="0" rIns="91425"/>
          <a:lstStyle>
            <a:lvl1pPr indent="0" marR="0" algn="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name="Shape 49" id="49"/>
        <p:cNvGrpSpPr/>
        <p:nvPr/>
      </p:nvGrpSpPr>
      <p:grpSpPr>
        <a:xfrm>
          <a:off y="0" x="0"/>
          <a:ext cy="0" cx="0"/>
          <a:chOff y="0" x="0"/>
          <a:chExt cy="0" cx="0"/>
        </a:xfrm>
      </p:grpSpPr>
      <p:sp>
        <p:nvSpPr>
          <p:cNvPr name="Shape 50" id="50"/>
          <p:cNvSpPr txBox="1"/>
          <p:nvPr>
            <p:ph type="dt" idx="10"/>
          </p:nvPr>
        </p:nvSpPr>
        <p:spPr>
          <a:xfrm>
            <a:off y="6356350" x="457200"/>
            <a:ext cy="365125" cx="2133599"/>
          </a:xfrm>
          <a:prstGeom prst="rect">
            <a:avLst/>
          </a:prstGeom>
          <a:noFill/>
          <a:ln>
            <a:noFill/>
          </a:ln>
        </p:spPr>
        <p:txBody>
          <a:bodyPr bIns="91425" tIns="91425" lIns="91425" anchor="ctr" anchorCtr="0" rIns="91425"/>
          <a:lstStyle>
            <a:lvl1pPr indent="0" marR="0" algn="l"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51" id="51"/>
          <p:cNvSpPr txBox="1"/>
          <p:nvPr>
            <p:ph type="ftr" idx="11"/>
          </p:nvPr>
        </p:nvSpPr>
        <p:spPr>
          <a:xfrm>
            <a:off y="6356350" x="3124200"/>
            <a:ext cy="365125" cx="2895600"/>
          </a:xfrm>
          <a:prstGeom prst="rect">
            <a:avLst/>
          </a:prstGeom>
          <a:noFill/>
          <a:ln>
            <a:noFill/>
          </a:ln>
        </p:spPr>
        <p:txBody>
          <a:bodyPr bIns="91425" tIns="91425" lIns="91425" anchor="ctr" anchorCtr="0" rIns="91425"/>
          <a:lstStyle>
            <a:lvl1pPr indent="0" marR="0" algn="ct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52" id="52"/>
          <p:cNvSpPr txBox="1"/>
          <p:nvPr>
            <p:ph type="sldNum" idx="12"/>
          </p:nvPr>
        </p:nvSpPr>
        <p:spPr>
          <a:xfrm>
            <a:off y="6356350" x="6553200"/>
            <a:ext cy="365125" cx="2133599"/>
          </a:xfrm>
          <a:prstGeom prst="rect">
            <a:avLst/>
          </a:prstGeom>
          <a:noFill/>
          <a:ln>
            <a:noFill/>
          </a:ln>
        </p:spPr>
        <p:txBody>
          <a:bodyPr bIns="91425" tIns="91425" lIns="91425" anchor="ctr" anchorCtr="0" rIns="91425"/>
          <a:lstStyle>
            <a:lvl1pPr indent="0" marR="0" algn="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objTx">
    <p:spTree>
      <p:nvGrpSpPr>
        <p:cNvPr name="Shape 53" id="53"/>
        <p:cNvGrpSpPr/>
        <p:nvPr/>
      </p:nvGrpSpPr>
      <p:grpSpPr>
        <a:xfrm>
          <a:off y="0" x="0"/>
          <a:ext cy="0" cx="0"/>
          <a:chOff y="0" x="0"/>
          <a:chExt cy="0" cx="0"/>
        </a:xfrm>
      </p:grpSpPr>
      <p:sp>
        <p:nvSpPr>
          <p:cNvPr name="Shape 54" id="54"/>
          <p:cNvSpPr txBox="1"/>
          <p:nvPr>
            <p:ph type="title"/>
          </p:nvPr>
        </p:nvSpPr>
        <p:spPr>
          <a:xfrm>
            <a:off y="273050" x="457200"/>
            <a:ext cy="1162049" cx="3008313"/>
          </a:xfrm>
          <a:prstGeom prst="rect">
            <a:avLst/>
          </a:prstGeom>
          <a:noFill/>
          <a:ln>
            <a:noFill/>
          </a:ln>
        </p:spPr>
        <p:txBody>
          <a:bodyPr bIns="91425" tIns="91425" lIns="91425" anchor="b" anchorCtr="0" rIns="91425"/>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55" id="55"/>
          <p:cNvSpPr txBox="1"/>
          <p:nvPr>
            <p:ph type="body" idx="1"/>
          </p:nvPr>
        </p:nvSpPr>
        <p:spPr>
          <a:xfrm>
            <a:off y="273050" x="3575050"/>
            <a:ext cy="5853112" cx="5111750"/>
          </a:xfrm>
          <a:prstGeom prst="rect">
            <a:avLst/>
          </a:prstGeom>
          <a:noFill/>
          <a:ln>
            <a:noFill/>
          </a:ln>
        </p:spPr>
        <p:txBody>
          <a:bodyPr bIns="91425" tIns="91425" lIns="91425" anchor="t" anchorCtr="0" rIns="91425"/>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name="Shape 56" id="56"/>
          <p:cNvSpPr txBox="1"/>
          <p:nvPr>
            <p:ph type="body" idx="2"/>
          </p:nvPr>
        </p:nvSpPr>
        <p:spPr>
          <a:xfrm>
            <a:off y="1435100" x="457200"/>
            <a:ext cy="4691063" cx="3008313"/>
          </a:xfrm>
          <a:prstGeom prst="rect">
            <a:avLst/>
          </a:prstGeom>
          <a:noFill/>
          <a:ln>
            <a:noFill/>
          </a:ln>
        </p:spPr>
        <p:txBody>
          <a:bodyPr bIns="91425" tIns="91425" lIns="91425" anchor="t" anchorCtr="0" rIns="91425"/>
          <a:lstStyle>
            <a:lvl1pPr indent="0" marL="0" rtl="0">
              <a:buNone/>
              <a:defRPr sz="1400"/>
            </a:lvl1pPr>
            <a:lvl2pPr indent="0" marL="457200" rtl="0">
              <a:buNone/>
              <a:defRPr sz="1200"/>
            </a:lvl2pPr>
            <a:lvl3pPr indent="0" marL="914400" rtl="0">
              <a:buNone/>
              <a:defRPr sz="1000"/>
            </a:lvl3pPr>
            <a:lvl4pPr indent="0" marL="1371600" rtl="0">
              <a:buNone/>
              <a:defRPr sz="900"/>
            </a:lvl4pPr>
            <a:lvl5pPr indent="0" marL="1828800" rtl="0">
              <a:buNone/>
              <a:defRPr sz="900"/>
            </a:lvl5pPr>
            <a:lvl6pPr indent="0" marL="2286000" rtl="0">
              <a:buNone/>
              <a:defRPr sz="900"/>
            </a:lvl6pPr>
            <a:lvl7pPr indent="0" marL="2743200" rtl="0">
              <a:buNone/>
              <a:defRPr sz="900"/>
            </a:lvl7pPr>
            <a:lvl8pPr indent="0" marL="3200400" rtl="0">
              <a:buNone/>
              <a:defRPr sz="900"/>
            </a:lvl8pPr>
            <a:lvl9pPr indent="0" marL="3657600" rtl="0">
              <a:buNone/>
              <a:defRPr sz="900"/>
            </a:lvl9pPr>
          </a:lstStyle>
          <a:p/>
        </p:txBody>
      </p:sp>
      <p:sp>
        <p:nvSpPr>
          <p:cNvPr name="Shape 57" id="57"/>
          <p:cNvSpPr txBox="1"/>
          <p:nvPr>
            <p:ph type="dt" idx="10"/>
          </p:nvPr>
        </p:nvSpPr>
        <p:spPr>
          <a:xfrm>
            <a:off y="6356350" x="457200"/>
            <a:ext cy="365125" cx="2133599"/>
          </a:xfrm>
          <a:prstGeom prst="rect">
            <a:avLst/>
          </a:prstGeom>
          <a:noFill/>
          <a:ln>
            <a:noFill/>
          </a:ln>
        </p:spPr>
        <p:txBody>
          <a:bodyPr bIns="91425" tIns="91425" lIns="91425" anchor="ctr" anchorCtr="0" rIns="91425"/>
          <a:lstStyle>
            <a:lvl1pPr indent="0" marR="0" algn="l"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58" id="58"/>
          <p:cNvSpPr txBox="1"/>
          <p:nvPr>
            <p:ph type="ftr" idx="11"/>
          </p:nvPr>
        </p:nvSpPr>
        <p:spPr>
          <a:xfrm>
            <a:off y="6356350" x="3124200"/>
            <a:ext cy="365125" cx="2895600"/>
          </a:xfrm>
          <a:prstGeom prst="rect">
            <a:avLst/>
          </a:prstGeom>
          <a:noFill/>
          <a:ln>
            <a:noFill/>
          </a:ln>
        </p:spPr>
        <p:txBody>
          <a:bodyPr bIns="91425" tIns="91425" lIns="91425" anchor="ctr" anchorCtr="0" rIns="91425"/>
          <a:lstStyle>
            <a:lvl1pPr indent="0" marR="0" algn="ct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59" id="59"/>
          <p:cNvSpPr txBox="1"/>
          <p:nvPr>
            <p:ph type="sldNum" idx="12"/>
          </p:nvPr>
        </p:nvSpPr>
        <p:spPr>
          <a:xfrm>
            <a:off y="6356350" x="6553200"/>
            <a:ext cy="365125" cx="2133599"/>
          </a:xfrm>
          <a:prstGeom prst="rect">
            <a:avLst/>
          </a:prstGeom>
          <a:noFill/>
          <a:ln>
            <a:noFill/>
          </a:ln>
        </p:spPr>
        <p:txBody>
          <a:bodyPr bIns="91425" tIns="91425" lIns="91425" anchor="ctr" anchorCtr="0" rIns="91425"/>
          <a:lstStyle>
            <a:lvl1pPr indent="0" marR="0" algn="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x" type="picTx">
  <p:cSld name="picTx">
    <p:spTree>
      <p:nvGrpSpPr>
        <p:cNvPr name="Shape 60" id="60"/>
        <p:cNvGrpSpPr/>
        <p:nvPr/>
      </p:nvGrpSpPr>
      <p:grpSpPr>
        <a:xfrm>
          <a:off y="0" x="0"/>
          <a:ext cy="0" cx="0"/>
          <a:chOff y="0" x="0"/>
          <a:chExt cy="0" cx="0"/>
        </a:xfrm>
      </p:grpSpPr>
      <p:sp>
        <p:nvSpPr>
          <p:cNvPr name="Shape 61" id="61"/>
          <p:cNvSpPr txBox="1"/>
          <p:nvPr>
            <p:ph type="title"/>
          </p:nvPr>
        </p:nvSpPr>
        <p:spPr>
          <a:xfrm>
            <a:off y="4800600" x="1792288"/>
            <a:ext cy="566737" cx="5486399"/>
          </a:xfrm>
          <a:prstGeom prst="rect">
            <a:avLst/>
          </a:prstGeom>
          <a:noFill/>
          <a:ln>
            <a:noFill/>
          </a:ln>
        </p:spPr>
        <p:txBody>
          <a:bodyPr bIns="91425" tIns="91425" lIns="91425" anchor="b" anchorCtr="0" rIns="91425"/>
          <a:lstStyle>
            <a:lvl1pPr algn="l" rtl="0">
              <a:defRPr sz="2000" b="1"/>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name="Shape 62" id="62"/>
          <p:cNvSpPr/>
          <p:nvPr>
            <p:ph type="pic" idx="2"/>
          </p:nvPr>
        </p:nvSpPr>
        <p:spPr>
          <a:xfrm>
            <a:off y="612775" x="1792288"/>
            <a:ext cy="4114800" cx="5486399"/>
          </a:xfrm>
          <a:prstGeom prst="rect">
            <a:avLst/>
          </a:prstGeom>
          <a:noFill/>
          <a:ln>
            <a:noFill/>
          </a:ln>
        </p:spPr>
        <p:txBody>
          <a:bodyPr bIns="91425" tIns="91425" lIns="91425" anchor="ctr" anchorCtr="0" rIns="91425"/>
          <a:lstStyle>
            <a:lvl1pPr indent="0" marR="0" algn="l" marL="0" rtl="0">
              <a:buClr>
                <a:srgbClr val="888888"/>
              </a:buClr>
              <a:buFont typeface="Arial"/>
              <a:buNone/>
              <a:defRPr i="0" baseline="0" strike="noStrike" sz="3200" b="0" cap="none" u="none">
                <a:solidFill>
                  <a:srgbClr val="888888"/>
                </a:solidFill>
                <a:latin typeface="Arial"/>
                <a:ea typeface="Arial"/>
                <a:cs typeface="Arial"/>
                <a:sym typeface="Arial"/>
              </a:defRPr>
            </a:lvl1pPr>
            <a:lvl2pPr indent="0" marR="0" algn="l" marL="457200" rtl="0">
              <a:buClr>
                <a:schemeClr val="dk1"/>
              </a:buClr>
              <a:buFont typeface="Arial"/>
              <a:buNone/>
              <a:defRPr i="0" baseline="0" strike="noStrike" sz="2800" b="0" cap="none" u="none">
                <a:solidFill>
                  <a:schemeClr val="dk1"/>
                </a:solidFill>
                <a:latin typeface="Arial"/>
                <a:ea typeface="Arial"/>
                <a:cs typeface="Arial"/>
                <a:sym typeface="Arial"/>
              </a:defRPr>
            </a:lvl2pPr>
            <a:lvl3pPr indent="0" marR="0" algn="l" marL="914400" rtl="0">
              <a:buClr>
                <a:schemeClr val="dk1"/>
              </a:buClr>
              <a:buFont typeface="Arial"/>
              <a:buNone/>
              <a:defRPr i="0" baseline="0" strike="noStrike" sz="2400" b="0" cap="none" u="none">
                <a:solidFill>
                  <a:schemeClr val="dk1"/>
                </a:solidFill>
                <a:latin typeface="Arial"/>
                <a:ea typeface="Arial"/>
                <a:cs typeface="Arial"/>
                <a:sym typeface="Arial"/>
              </a:defRPr>
            </a:lvl3pPr>
            <a:lvl4pPr indent="0" marR="0" algn="l" marL="1371600" rtl="0">
              <a:buClr>
                <a:schemeClr val="dk1"/>
              </a:buClr>
              <a:buFont typeface="Arial"/>
              <a:buNone/>
              <a:defRPr i="0" baseline="0" strike="noStrike" sz="2000" b="0" cap="none" u="none">
                <a:solidFill>
                  <a:schemeClr val="dk1"/>
                </a:solidFill>
                <a:latin typeface="Arial"/>
                <a:ea typeface="Arial"/>
                <a:cs typeface="Arial"/>
                <a:sym typeface="Arial"/>
              </a:defRPr>
            </a:lvl4pPr>
            <a:lvl5pPr indent="0" marR="0" algn="l" marL="1828800" rtl="0">
              <a:buClr>
                <a:schemeClr val="dk1"/>
              </a:buClr>
              <a:buFont typeface="Arial"/>
              <a:buNone/>
              <a:defRPr i="0" baseline="0" strike="noStrike" sz="2000" b="0" cap="none" u="none">
                <a:solidFill>
                  <a:schemeClr val="dk1"/>
                </a:solidFill>
                <a:latin typeface="Arial"/>
                <a:ea typeface="Arial"/>
                <a:cs typeface="Arial"/>
                <a:sym typeface="Arial"/>
              </a:defRPr>
            </a:lvl5pPr>
            <a:lvl6pPr indent="0" marR="0" algn="l" marL="2286000" rtl="0">
              <a:buClr>
                <a:schemeClr val="dk1"/>
              </a:buClr>
              <a:buFont typeface="Arial"/>
              <a:buNone/>
              <a:defRPr i="0" baseline="0" strike="noStrike" sz="2000" b="0" cap="none" u="none">
                <a:solidFill>
                  <a:schemeClr val="dk1"/>
                </a:solidFill>
                <a:latin typeface="Arial"/>
                <a:ea typeface="Arial"/>
                <a:cs typeface="Arial"/>
                <a:sym typeface="Arial"/>
              </a:defRPr>
            </a:lvl6pPr>
            <a:lvl7pPr indent="0" marR="0" algn="l" marL="2743200" rtl="0">
              <a:buClr>
                <a:schemeClr val="dk1"/>
              </a:buClr>
              <a:buFont typeface="Arial"/>
              <a:buNone/>
              <a:defRPr i="0" baseline="0" strike="noStrike" sz="2000" b="0" cap="none" u="none">
                <a:solidFill>
                  <a:schemeClr val="dk1"/>
                </a:solidFill>
                <a:latin typeface="Arial"/>
                <a:ea typeface="Arial"/>
                <a:cs typeface="Arial"/>
                <a:sym typeface="Arial"/>
              </a:defRPr>
            </a:lvl7pPr>
            <a:lvl8pPr indent="0" marR="0" algn="l" marL="3200400" rtl="0">
              <a:buClr>
                <a:schemeClr val="dk1"/>
              </a:buClr>
              <a:buFont typeface="Arial"/>
              <a:buNone/>
              <a:defRPr i="0" baseline="0" strike="noStrike" sz="2000" b="0" cap="none" u="none">
                <a:solidFill>
                  <a:schemeClr val="dk1"/>
                </a:solidFill>
                <a:latin typeface="Arial"/>
                <a:ea typeface="Arial"/>
                <a:cs typeface="Arial"/>
                <a:sym typeface="Arial"/>
              </a:defRPr>
            </a:lvl8pPr>
            <a:lvl9pPr indent="0" marR="0" algn="l" marL="3657600" rtl="0">
              <a:buClr>
                <a:schemeClr val="dk1"/>
              </a:buClr>
              <a:buFont typeface="Arial"/>
              <a:buNone/>
              <a:defRPr i="0" baseline="0" strike="noStrike" sz="2000" b="0" cap="none" u="none">
                <a:solidFill>
                  <a:schemeClr val="dk1"/>
                </a:solidFill>
                <a:latin typeface="Arial"/>
                <a:ea typeface="Arial"/>
                <a:cs typeface="Arial"/>
                <a:sym typeface="Arial"/>
              </a:defRPr>
            </a:lvl9pPr>
          </a:lstStyle>
          <a:p/>
        </p:txBody>
      </p:sp>
      <p:sp>
        <p:nvSpPr>
          <p:cNvPr name="Shape 63" id="63"/>
          <p:cNvSpPr txBox="1"/>
          <p:nvPr>
            <p:ph type="body" idx="1"/>
          </p:nvPr>
        </p:nvSpPr>
        <p:spPr>
          <a:xfrm>
            <a:off y="5367337" x="1792288"/>
            <a:ext cy="804861" cx="5486399"/>
          </a:xfrm>
          <a:prstGeom prst="rect">
            <a:avLst/>
          </a:prstGeom>
          <a:noFill/>
          <a:ln>
            <a:noFill/>
          </a:ln>
        </p:spPr>
        <p:txBody>
          <a:bodyPr bIns="91425" tIns="91425" lIns="91425" anchor="t" anchorCtr="0" rIns="91425"/>
          <a:lstStyle>
            <a:lvl1pPr indent="0" marL="0" rtl="0">
              <a:buNone/>
              <a:defRPr sz="1400"/>
            </a:lvl1pPr>
            <a:lvl2pPr indent="0" marL="457200" rtl="0">
              <a:buNone/>
              <a:defRPr sz="1200"/>
            </a:lvl2pPr>
            <a:lvl3pPr indent="0" marL="914400" rtl="0">
              <a:buNone/>
              <a:defRPr sz="1000"/>
            </a:lvl3pPr>
            <a:lvl4pPr indent="0" marL="1371600" rtl="0">
              <a:buNone/>
              <a:defRPr sz="900"/>
            </a:lvl4pPr>
            <a:lvl5pPr indent="0" marL="1828800" rtl="0">
              <a:buNone/>
              <a:defRPr sz="900"/>
            </a:lvl5pPr>
            <a:lvl6pPr indent="0" marL="2286000" rtl="0">
              <a:buNone/>
              <a:defRPr sz="900"/>
            </a:lvl6pPr>
            <a:lvl7pPr indent="0" marL="2743200" rtl="0">
              <a:buNone/>
              <a:defRPr sz="900"/>
            </a:lvl7pPr>
            <a:lvl8pPr indent="0" marL="3200400" rtl="0">
              <a:buNone/>
              <a:defRPr sz="900"/>
            </a:lvl8pPr>
            <a:lvl9pPr indent="0" marL="3657600" rtl="0">
              <a:buNone/>
              <a:defRPr sz="900"/>
            </a:lvl9pPr>
          </a:lstStyle>
          <a:p/>
        </p:txBody>
      </p:sp>
      <p:sp>
        <p:nvSpPr>
          <p:cNvPr name="Shape 64" id="64"/>
          <p:cNvSpPr txBox="1"/>
          <p:nvPr>
            <p:ph type="dt" idx="10"/>
          </p:nvPr>
        </p:nvSpPr>
        <p:spPr>
          <a:xfrm>
            <a:off y="6356350" x="457200"/>
            <a:ext cy="365125" cx="2133599"/>
          </a:xfrm>
          <a:prstGeom prst="rect">
            <a:avLst/>
          </a:prstGeom>
          <a:noFill/>
          <a:ln>
            <a:noFill/>
          </a:ln>
        </p:spPr>
        <p:txBody>
          <a:bodyPr bIns="91425" tIns="91425" lIns="91425" anchor="ctr" anchorCtr="0" rIns="91425"/>
          <a:lstStyle>
            <a:lvl1pPr indent="0" marR="0" algn="l"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65" id="65"/>
          <p:cNvSpPr txBox="1"/>
          <p:nvPr>
            <p:ph type="ftr" idx="11"/>
          </p:nvPr>
        </p:nvSpPr>
        <p:spPr>
          <a:xfrm>
            <a:off y="6356350" x="3124200"/>
            <a:ext cy="365125" cx="2895600"/>
          </a:xfrm>
          <a:prstGeom prst="rect">
            <a:avLst/>
          </a:prstGeom>
          <a:noFill/>
          <a:ln>
            <a:noFill/>
          </a:ln>
        </p:spPr>
        <p:txBody>
          <a:bodyPr bIns="91425" tIns="91425" lIns="91425" anchor="ctr" anchorCtr="0" rIns="91425"/>
          <a:lstStyle>
            <a:lvl1pPr indent="0" marR="0" algn="ct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66" id="66"/>
          <p:cNvSpPr txBox="1"/>
          <p:nvPr>
            <p:ph type="sldNum" idx="12"/>
          </p:nvPr>
        </p:nvSpPr>
        <p:spPr>
          <a:xfrm>
            <a:off y="6356350" x="6553200"/>
            <a:ext cy="365125" cx="2133599"/>
          </a:xfrm>
          <a:prstGeom prst="rect">
            <a:avLst/>
          </a:prstGeom>
          <a:noFill/>
          <a:ln>
            <a:noFill/>
          </a:ln>
        </p:spPr>
        <p:txBody>
          <a:bodyPr bIns="91425" tIns="91425" lIns="91425" anchor="ctr" anchorCtr="0" rIns="91425"/>
          <a:lstStyle>
            <a:lvl1pPr indent="0" marR="0" algn="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ype="http://schemas.openxmlformats.org/officeDocument/2006/relationships/theme" Id="rId12" Target="../theme/theme2.xml"/><Relationship Type="http://schemas.openxmlformats.org/officeDocument/2006/relationships/slideLayout" Id="rId2" Target="../slideLayouts/slideLayout2.xml"/><Relationship Type="http://schemas.openxmlformats.org/officeDocument/2006/relationships/slideLayout" Id="rId1" Target="../slideLayouts/slideLayout1.xml"/><Relationship Type="http://schemas.openxmlformats.org/officeDocument/2006/relationships/slideLayout" Id="rId10" Target="../slideLayouts/slideLayout10.xml"/><Relationship Type="http://schemas.openxmlformats.org/officeDocument/2006/relationships/slideLayout" Id="rId4" Target="../slideLayouts/slideLayout4.xml"/><Relationship Type="http://schemas.openxmlformats.org/officeDocument/2006/relationships/slideLayout" Id="rId11" Target="../slideLayouts/slideLayout11.xml"/><Relationship Type="http://schemas.openxmlformats.org/officeDocument/2006/relationships/slideLayout" Id="rId3" Target="../slideLayouts/slideLayout3.xml"/><Relationship Type="http://schemas.openxmlformats.org/officeDocument/2006/relationships/slideLayout" Id="rId9" Target="../slideLayouts/slideLayout9.xml"/><Relationship Type="http://schemas.openxmlformats.org/officeDocument/2006/relationships/slideLayout" Id="rId6" Target="../slideLayouts/slideLayout6.xml"/><Relationship Type="http://schemas.openxmlformats.org/officeDocument/2006/relationships/slideLayout" Id="rId5" Target="../slideLayouts/slideLayout5.xml"/><Relationship Type="http://schemas.openxmlformats.org/officeDocument/2006/relationships/slideLayout" Id="rId8" Target="../slideLayouts/slideLayout8.xml"/><Relationship Type="http://schemas.openxmlformats.org/officeDocument/2006/relationships/slideLayout" Id="rId7"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name="Shape 4" id="4"/>
        <p:cNvGrpSpPr/>
        <p:nvPr/>
      </p:nvGrpSpPr>
      <p:grpSpPr>
        <a:xfrm>
          <a:off y="0" x="0"/>
          <a:ext cy="0" cx="0"/>
          <a:chOff y="0" x="0"/>
          <a:chExt cy="0" cx="0"/>
        </a:xfrm>
      </p:grpSpPr>
      <p:sp>
        <p:nvSpPr>
          <p:cNvPr name="Shape 5" id="5"/>
          <p:cNvSpPr txBox="1"/>
          <p:nvPr>
            <p:ph type="title"/>
          </p:nvPr>
        </p:nvSpPr>
        <p:spPr>
          <a:xfrm>
            <a:off y="274637" x="457200"/>
            <a:ext cy="1143000" cx="8229600"/>
          </a:xfrm>
          <a:prstGeom prst="rect">
            <a:avLst/>
          </a:prstGeom>
          <a:noFill/>
          <a:ln>
            <a:noFill/>
          </a:ln>
        </p:spPr>
        <p:txBody>
          <a:bodyPr bIns="91425" tIns="91425" lIns="91425" anchor="ctr" anchorCtr="0" rIns="91425"/>
          <a:lstStyle>
            <a:lvl1pPr indent="0" marR="0" algn="ctr" marL="0" rtl="0">
              <a:spcBef>
                <a:spcPts val="0"/>
              </a:spcBef>
              <a:buClr>
                <a:schemeClr val="dk1"/>
              </a:buClr>
              <a:buFont typeface="Arial"/>
              <a:buNone/>
              <a:defRPr i="0" baseline="0" strike="noStrike" sz="4400" b="0" cap="none" u="none">
                <a:solidFill>
                  <a:schemeClr val="dk1"/>
                </a:solidFill>
                <a:latin typeface="Arial"/>
                <a:ea typeface="Arial"/>
                <a:cs typeface="Arial"/>
                <a:sym typeface="Arial"/>
              </a:defRPr>
            </a:lvl1pPr>
            <a:lvl2pPr indent="0" marR="0" algn="l" marL="0" rtl="0">
              <a:defRPr/>
            </a:lvl2pPr>
            <a:lvl3pPr indent="0" marR="0" algn="l" marL="0" rtl="0">
              <a:defRPr/>
            </a:lvl3pPr>
            <a:lvl4pPr indent="0" marR="0" algn="l" marL="0" rtl="0">
              <a:defRPr/>
            </a:lvl4pPr>
            <a:lvl5pPr indent="0" marR="0" algn="l" marL="0" rtl="0">
              <a:defRPr/>
            </a:lvl5pPr>
            <a:lvl6pPr indent="0" marR="0" algn="l" marL="0" rtl="0">
              <a:defRPr/>
            </a:lvl6pPr>
            <a:lvl7pPr indent="0" marR="0" algn="l" marL="0" rtl="0">
              <a:defRPr/>
            </a:lvl7pPr>
            <a:lvl8pPr indent="0" marR="0" algn="l" marL="0" rtl="0">
              <a:defRPr/>
            </a:lvl8pPr>
            <a:lvl9pPr indent="0" marR="0" algn="l" marL="0" rtl="0">
              <a:defRPr/>
            </a:lvl9pPr>
          </a:lstStyle>
          <a:p/>
        </p:txBody>
      </p:sp>
      <p:sp>
        <p:nvSpPr>
          <p:cNvPr name="Shape 6" id="6"/>
          <p:cNvSpPr txBox="1"/>
          <p:nvPr>
            <p:ph type="body" idx="1"/>
          </p:nvPr>
        </p:nvSpPr>
        <p:spPr>
          <a:xfrm>
            <a:off y="1600200" x="457200"/>
            <a:ext cy="4525963" cx="8229600"/>
          </a:xfrm>
          <a:prstGeom prst="rect">
            <a:avLst/>
          </a:prstGeom>
          <a:noFill/>
          <a:ln>
            <a:noFill/>
          </a:ln>
        </p:spPr>
        <p:txBody>
          <a:bodyPr bIns="91425" tIns="91425" lIns="91425" anchor="t" anchorCtr="0" rIns="91425"/>
          <a:lstStyle>
            <a:lvl1pPr indent="-222250" marR="0" algn="l" marL="342900" rtl="0">
              <a:spcBef>
                <a:spcPts val="640"/>
              </a:spcBef>
              <a:buClr>
                <a:schemeClr val="dk1"/>
              </a:buClr>
              <a:buFont typeface="Arial"/>
              <a:buChar char="•"/>
              <a:defRPr i="0" baseline="0" strike="noStrike" sz="3200" b="0" cap="none" u="none">
                <a:solidFill>
                  <a:schemeClr val="dk1"/>
                </a:solidFill>
                <a:latin typeface="Arial"/>
                <a:ea typeface="Arial"/>
                <a:cs typeface="Arial"/>
                <a:sym typeface="Arial"/>
              </a:defRPr>
            </a:lvl1pPr>
            <a:lvl2pPr indent="-177800" marR="0" algn="l" marL="742950" rtl="0">
              <a:spcBef>
                <a:spcPts val="560"/>
              </a:spcBef>
              <a:buClr>
                <a:schemeClr val="dk1"/>
              </a:buClr>
              <a:buFont typeface="Arial"/>
              <a:buChar char="•"/>
              <a:defRPr i="0" baseline="0" strike="noStrike" sz="2800" b="0" cap="none" u="none">
                <a:solidFill>
                  <a:schemeClr val="dk1"/>
                </a:solidFill>
                <a:latin typeface="Arial"/>
                <a:ea typeface="Arial"/>
                <a:cs typeface="Arial"/>
                <a:sym typeface="Arial"/>
              </a:defRPr>
            </a:lvl2pPr>
            <a:lvl3pPr indent="-136525" marR="0" algn="l" marL="1143000" rtl="0">
              <a:spcBef>
                <a:spcPts val="480"/>
              </a:spcBef>
              <a:buClr>
                <a:schemeClr val="dk1"/>
              </a:buClr>
              <a:buFont typeface="Arial"/>
              <a:buChar char="•"/>
              <a:defRPr i="0" baseline="0" strike="noStrike" sz="2400" b="0" cap="none" u="none">
                <a:solidFill>
                  <a:schemeClr val="dk1"/>
                </a:solidFill>
                <a:latin typeface="Arial"/>
                <a:ea typeface="Arial"/>
                <a:cs typeface="Arial"/>
                <a:sym typeface="Arial"/>
              </a:defRPr>
            </a:lvl3pPr>
            <a:lvl4pPr indent="-152400" marR="0" algn="l" marL="16002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4pPr>
            <a:lvl5pPr indent="-152400" marR="0" algn="l" marL="20574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5pPr>
            <a:lvl6pPr indent="-152400" marR="0" algn="l" marL="25146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6pPr>
            <a:lvl7pPr indent="-152400" marR="0" algn="l" marL="29718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7pPr>
            <a:lvl8pPr indent="-152400" marR="0" algn="l" marL="34290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8pPr>
            <a:lvl9pPr indent="-152400" marR="0" algn="l" marL="3886200" rtl="0">
              <a:spcBef>
                <a:spcPts val="400"/>
              </a:spcBef>
              <a:buClr>
                <a:schemeClr val="dk1"/>
              </a:buClr>
              <a:buFont typeface="Arial"/>
              <a:buChar char="•"/>
              <a:defRPr i="0" baseline="0" strike="noStrike" sz="2000" b="0" cap="none" u="none">
                <a:solidFill>
                  <a:schemeClr val="dk1"/>
                </a:solidFill>
                <a:latin typeface="Arial"/>
                <a:ea typeface="Arial"/>
                <a:cs typeface="Arial"/>
                <a:sym typeface="Arial"/>
              </a:defRPr>
            </a:lvl9pPr>
          </a:lstStyle>
          <a:p/>
        </p:txBody>
      </p:sp>
      <p:sp>
        <p:nvSpPr>
          <p:cNvPr name="Shape 7" id="7"/>
          <p:cNvSpPr txBox="1"/>
          <p:nvPr>
            <p:ph type="dt" idx="10"/>
          </p:nvPr>
        </p:nvSpPr>
        <p:spPr>
          <a:xfrm>
            <a:off y="6356350" x="457200"/>
            <a:ext cy="365125" cx="2133599"/>
          </a:xfrm>
          <a:prstGeom prst="rect">
            <a:avLst/>
          </a:prstGeom>
          <a:noFill/>
          <a:ln>
            <a:noFill/>
          </a:ln>
        </p:spPr>
        <p:txBody>
          <a:bodyPr bIns="91425" tIns="91425" lIns="91425" anchor="ctr" anchorCtr="0" rIns="91425"/>
          <a:lstStyle>
            <a:lvl1pPr indent="0" marR="0" algn="l"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8" id="8"/>
          <p:cNvSpPr txBox="1"/>
          <p:nvPr>
            <p:ph type="ftr" idx="11"/>
          </p:nvPr>
        </p:nvSpPr>
        <p:spPr>
          <a:xfrm>
            <a:off y="6356350" x="3124200"/>
            <a:ext cy="365125" cx="2895600"/>
          </a:xfrm>
          <a:prstGeom prst="rect">
            <a:avLst/>
          </a:prstGeom>
          <a:noFill/>
          <a:ln>
            <a:noFill/>
          </a:ln>
        </p:spPr>
        <p:txBody>
          <a:bodyPr bIns="91425" tIns="91425" lIns="91425" anchor="ctr" anchorCtr="0" rIns="91425"/>
          <a:lstStyle>
            <a:lvl1pPr indent="0" marR="0" algn="ct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
        <p:nvSpPr>
          <p:cNvPr name="Shape 9" id="9"/>
          <p:cNvSpPr txBox="1"/>
          <p:nvPr>
            <p:ph type="sldNum" idx="12"/>
          </p:nvPr>
        </p:nvSpPr>
        <p:spPr>
          <a:xfrm>
            <a:off y="6356350" x="6553200"/>
            <a:ext cy="365125" cx="2133599"/>
          </a:xfrm>
          <a:prstGeom prst="rect">
            <a:avLst/>
          </a:prstGeom>
          <a:noFill/>
          <a:ln>
            <a:noFill/>
          </a:ln>
        </p:spPr>
        <p:txBody>
          <a:bodyPr bIns="91425" tIns="91425" lIns="91425" anchor="ctr" anchorCtr="0" rIns="91425"/>
          <a:lstStyle>
            <a:lvl1pPr indent="0" marR="0" algn="r" marL="0" rtl="0">
              <a:defRPr i="0" baseline="0" strike="noStrike" sz="1200" b="0" cap="none" u="none">
                <a:solidFill>
                  <a:srgbClr val="888888"/>
                </a:solidFill>
                <a:latin typeface="Arial"/>
                <a:ea typeface="Arial"/>
                <a:cs typeface="Arial"/>
                <a:sym typeface="Arial"/>
              </a:defRPr>
            </a:lvl1pPr>
            <a:lvl2pPr indent="0" marR="0" algn="l" marL="457200" rtl="0">
              <a:defRPr i="0" baseline="0" strike="noStrike" sz="1800" b="0" cap="none" u="none">
                <a:solidFill>
                  <a:schemeClr val="dk1"/>
                </a:solidFill>
                <a:latin typeface="Arial"/>
                <a:ea typeface="Arial"/>
                <a:cs typeface="Arial"/>
                <a:sym typeface="Arial"/>
              </a:defRPr>
            </a:lvl2pPr>
            <a:lvl3pPr indent="0" marR="0" algn="l" marL="914400" rtl="0">
              <a:defRPr i="0" baseline="0" strike="noStrike" sz="1800" b="0" cap="none" u="none">
                <a:solidFill>
                  <a:schemeClr val="dk1"/>
                </a:solidFill>
                <a:latin typeface="Arial"/>
                <a:ea typeface="Arial"/>
                <a:cs typeface="Arial"/>
                <a:sym typeface="Arial"/>
              </a:defRPr>
            </a:lvl3pPr>
            <a:lvl4pPr indent="0" marR="0" algn="l" marL="1371600" rtl="0">
              <a:defRPr i="0" baseline="0" strike="noStrike" sz="1800" b="0" cap="none" u="none">
                <a:solidFill>
                  <a:schemeClr val="dk1"/>
                </a:solidFill>
                <a:latin typeface="Arial"/>
                <a:ea typeface="Arial"/>
                <a:cs typeface="Arial"/>
                <a:sym typeface="Arial"/>
              </a:defRPr>
            </a:lvl4pPr>
            <a:lvl5pPr indent="0" marR="0" algn="l" marL="1828800" rtl="0">
              <a:defRPr i="0" baseline="0" strike="noStrike" sz="1800" b="0" cap="none" u="none">
                <a:solidFill>
                  <a:schemeClr val="dk1"/>
                </a:solidFill>
                <a:latin typeface="Arial"/>
                <a:ea typeface="Arial"/>
                <a:cs typeface="Arial"/>
                <a:sym typeface="Arial"/>
              </a:defRPr>
            </a:lvl5pPr>
            <a:lvl6pPr indent="0" marR="0" algn="l" marL="2286000" rtl="0">
              <a:defRPr i="0" baseline="0" strike="noStrike" sz="1800" b="0" cap="none" u="none">
                <a:solidFill>
                  <a:schemeClr val="dk1"/>
                </a:solidFill>
                <a:latin typeface="Arial"/>
                <a:ea typeface="Arial"/>
                <a:cs typeface="Arial"/>
                <a:sym typeface="Arial"/>
              </a:defRPr>
            </a:lvl6pPr>
            <a:lvl7pPr indent="0" marR="0" algn="l" marL="2743200" rtl="0">
              <a:defRPr i="0" baseline="0" strike="noStrike" sz="1800" b="0" cap="none" u="none">
                <a:solidFill>
                  <a:schemeClr val="dk1"/>
                </a:solidFill>
                <a:latin typeface="Arial"/>
                <a:ea typeface="Arial"/>
                <a:cs typeface="Arial"/>
                <a:sym typeface="Arial"/>
              </a:defRPr>
            </a:lvl7pPr>
            <a:lvl8pPr indent="0" marR="0" algn="l" marL="3200400" rtl="0">
              <a:defRPr i="0" baseline="0" strike="noStrike" sz="1800" b="0" cap="none" u="none">
                <a:solidFill>
                  <a:schemeClr val="dk1"/>
                </a:solidFill>
                <a:latin typeface="Arial"/>
                <a:ea typeface="Arial"/>
                <a:cs typeface="Arial"/>
                <a:sym typeface="Arial"/>
              </a:defRPr>
            </a:lvl8pPr>
            <a:lvl9pPr indent="0" marR="0" algn="l" marL="3657600" rtl="0">
              <a:defRPr i="0" baseline="0" strike="noStrike" sz="1800" b="0" cap="none" u="none">
                <a:solidFill>
                  <a:schemeClr val="dk1"/>
                </a:solidFill>
                <a:latin typeface="Arial"/>
                <a:ea typeface="Arial"/>
                <a:cs typeface="Arial"/>
                <a:sym typeface="Arial"/>
              </a:defRPr>
            </a:lvl9pPr>
          </a:lstStyle>
          <a:p/>
        </p:txBody>
      </p:sp>
    </p:spTree>
  </p:cSld>
  <p:clrMap accent6="accent6" tx2="lt2" bg2="dk2" accent5="accent5" tx1="dk1" bg1="lt1" accent4="accent4" accent3="accent3" accent2="accent2" accent1="accent1"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1pPr>
      <a:lvl2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2pPr>
      <a:lvl3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3pPr>
      <a:lvl4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4pPr>
      <a:lvl5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5pPr>
      <a:lvl6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6pPr>
      <a:lvl7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7pPr>
      <a:lvl8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8pPr>
      <a:lvl9pPr marR="0" algn="l" rtl="0">
        <a:lnSpc>
          <a:spcPct val="100000"/>
        </a:lnSpc>
        <a:spcBef>
          <a:spcPts val="0"/>
        </a:spcBef>
        <a:spcAft>
          <a:spcPts val="0"/>
        </a:spcAft>
        <a:buNone/>
        <a:defRPr i="0" baseline="0" strike="noStrike" sz="1400" b="0" cap="none" u="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ype="http://schemas.openxmlformats.org/officeDocument/2006/relationships/notesSlide" Id="rId2" Target="../notesSlides/notesSlide1.xml"/><Relationship Type="http://schemas.openxmlformats.org/officeDocument/2006/relationships/slideLayout" Id="rId1" Target="../slideLayouts/slideLayout1.xml"/></Relationships>
</file>

<file path=ppt/slides/_rels/slide10.xml.rels><?xml version="1.0" encoding="UTF-8" standalone="yes"?><Relationships xmlns="http://schemas.openxmlformats.org/package/2006/relationships"><Relationship Type="http://schemas.openxmlformats.org/officeDocument/2006/relationships/notesSlide" Id="rId2" Target="../notesSlides/notesSlide10.xml"/><Relationship Type="http://schemas.openxmlformats.org/officeDocument/2006/relationships/slideLayout" Id="rId1" Target="../slideLayouts/slideLayout2.xml"/></Relationships>
</file>

<file path=ppt/slides/_rels/slide11.xml.rels><?xml version="1.0" encoding="UTF-8" standalone="yes"?><Relationships xmlns="http://schemas.openxmlformats.org/package/2006/relationships"><Relationship Type="http://schemas.openxmlformats.org/officeDocument/2006/relationships/notesSlide" Id="rId2" Target="../notesSlides/notesSlide11.xml"/><Relationship Type="http://schemas.openxmlformats.org/officeDocument/2006/relationships/slideLayout" Id="rId1" Target="../slideLayouts/slideLayout2.xml"/></Relationships>
</file>

<file path=ppt/slides/_rels/slide12.xml.rels><?xml version="1.0" encoding="UTF-8" standalone="yes"?><Relationships xmlns="http://schemas.openxmlformats.org/package/2006/relationships"><Relationship Type="http://schemas.openxmlformats.org/officeDocument/2006/relationships/notesSlide" Id="rId2" Target="../notesSlides/notesSlide12.xml"/><Relationship Type="http://schemas.openxmlformats.org/officeDocument/2006/relationships/slideLayout" Id="rId1" Target="../slideLayouts/slideLayout2.xml"/></Relationships>
</file>

<file path=ppt/slides/_rels/slide13.xml.rels><?xml version="1.0" encoding="UTF-8" standalone="yes"?><Relationships xmlns="http://schemas.openxmlformats.org/package/2006/relationships"><Relationship Type="http://schemas.openxmlformats.org/officeDocument/2006/relationships/notesSlide" Id="rId2" Target="../notesSlides/notesSlide13.xml"/><Relationship Type="http://schemas.openxmlformats.org/officeDocument/2006/relationships/slideLayout" Id="rId1" Target="../slideLayouts/slideLayout2.xml"/></Relationships>
</file>

<file path=ppt/slides/_rels/slide14.xml.rels><?xml version="1.0" encoding="UTF-8" standalone="yes"?><Relationships xmlns="http://schemas.openxmlformats.org/package/2006/relationships"><Relationship Type="http://schemas.openxmlformats.org/officeDocument/2006/relationships/notesSlide" Id="rId2" Target="../notesSlides/notesSlide14.xml"/><Relationship Type="http://schemas.openxmlformats.org/officeDocument/2006/relationships/slideLayout" Id="rId1" Target="../slideLayouts/slideLayout2.xml"/></Relationships>
</file>

<file path=ppt/slides/_rels/slide15.xml.rels><?xml version="1.0" encoding="UTF-8" standalone="yes"?><Relationships xmlns="http://schemas.openxmlformats.org/package/2006/relationships"><Relationship Type="http://schemas.openxmlformats.org/officeDocument/2006/relationships/notesSlide" Id="rId2" Target="../notesSlides/notesSlide15.xml"/><Relationship Type="http://schemas.openxmlformats.org/officeDocument/2006/relationships/slideLayout" Id="rId1" Target="../slideLayouts/slideLayout2.xml"/></Relationships>
</file>

<file path=ppt/slides/_rels/slide16.xml.rels><?xml version="1.0" encoding="UTF-8" standalone="yes"?><Relationships xmlns="http://schemas.openxmlformats.org/package/2006/relationships"><Relationship Type="http://schemas.openxmlformats.org/officeDocument/2006/relationships/notesSlide" Id="rId2" Target="../notesSlides/notesSlide16.xml"/><Relationship Type="http://schemas.openxmlformats.org/officeDocument/2006/relationships/slideLayout" Id="rId1" Target="../slideLayouts/slideLayout7.xml"/><Relationship Type="http://schemas.openxmlformats.org/officeDocument/2006/relationships/hyperlink" Id="rId4" TargetMode="External" Target="http://en.wikipedia.org/wiki/File:Salmon_leaping_at_Buchanty_Spout_on_River_Almond_-_geograph.org.uk_-_1347586.jpg"/><Relationship Type="http://schemas.openxmlformats.org/officeDocument/2006/relationships/image" Id="rId3" Target="../media/image03.jpg"/></Relationships>
</file>

<file path=ppt/slides/_rels/slide17.xml.rels><?xml version="1.0" encoding="UTF-8" standalone="yes"?><Relationships xmlns="http://schemas.openxmlformats.org/package/2006/relationships"><Relationship Type="http://schemas.openxmlformats.org/officeDocument/2006/relationships/notesSlide" Id="rId2" Target="../notesSlides/notesSlide17.xml"/><Relationship Type="http://schemas.openxmlformats.org/officeDocument/2006/relationships/slideLayout" Id="rId1" Target="../slideLayouts/slideLayout2.xml"/><Relationship Type="http://schemas.openxmlformats.org/officeDocument/2006/relationships/image" Id="rId3" Target="../media/image06.png"/></Relationships>
</file>

<file path=ppt/slides/_rels/slide18.xml.rels><?xml version="1.0" encoding="UTF-8" standalone="yes"?><Relationships xmlns="http://schemas.openxmlformats.org/package/2006/relationships"><Relationship Type="http://schemas.openxmlformats.org/officeDocument/2006/relationships/notesSlide" Id="rId2" Target="../notesSlides/notesSlide18.xml"/><Relationship Type="http://schemas.openxmlformats.org/officeDocument/2006/relationships/slideLayout" Id="rId1" Target="../slideLayouts/slideLayout2.xml"/><Relationship Type="http://schemas.openxmlformats.org/officeDocument/2006/relationships/image" Id="rId3" Target="../media/image07.png"/></Relationships>
</file>

<file path=ppt/slides/_rels/slide19.xml.rels><?xml version="1.0" encoding="UTF-8" standalone="yes"?><Relationships xmlns="http://schemas.openxmlformats.org/package/2006/relationships"><Relationship Type="http://schemas.openxmlformats.org/officeDocument/2006/relationships/notesSlide" Id="rId2" Target="../notesSlides/notesSlide19.xml"/><Relationship Type="http://schemas.openxmlformats.org/officeDocument/2006/relationships/slideLayout" Id="rId1" Target="../slideLayouts/slideLayout3.xml"/></Relationships>
</file>

<file path=ppt/slides/_rels/slide2.xml.rels><?xml version="1.0" encoding="UTF-8" standalone="yes"?><Relationships xmlns="http://schemas.openxmlformats.org/package/2006/relationships"><Relationship Type="http://schemas.openxmlformats.org/officeDocument/2006/relationships/notesSlide" Id="rId2" Target="../notesSlides/notesSlide2.xml"/><Relationship Type="http://schemas.openxmlformats.org/officeDocument/2006/relationships/slideLayout" Id="rId1" Target="../slideLayouts/slideLayout3.xml"/></Relationships>
</file>

<file path=ppt/slides/_rels/slide20.xml.rels><?xml version="1.0" encoding="UTF-8" standalone="yes"?><Relationships xmlns="http://schemas.openxmlformats.org/package/2006/relationships"><Relationship Type="http://schemas.openxmlformats.org/officeDocument/2006/relationships/notesSlide" Id="rId2" Target="../notesSlides/notesSlide20.xml"/><Relationship Type="http://schemas.openxmlformats.org/officeDocument/2006/relationships/slideLayout" Id="rId1" Target="../slideLayouts/slideLayout2.xml"/><Relationship Type="http://schemas.openxmlformats.org/officeDocument/2006/relationships/image" Id="rId3" Target="../media/image05.png"/></Relationships>
</file>

<file path=ppt/slides/_rels/slide21.xml.rels><?xml version="1.0" encoding="UTF-8" standalone="yes"?><Relationships xmlns="http://schemas.openxmlformats.org/package/2006/relationships"><Relationship Type="http://schemas.openxmlformats.org/officeDocument/2006/relationships/notesSlide" Id="rId2" Target="../notesSlides/notesSlide21.xml"/><Relationship Type="http://schemas.openxmlformats.org/officeDocument/2006/relationships/slideLayout" Id="rId1" Target="../slideLayouts/slideLayout2.xml"/></Relationships>
</file>

<file path=ppt/slides/_rels/slide22.xml.rels><?xml version="1.0" encoding="UTF-8" standalone="yes"?><Relationships xmlns="http://schemas.openxmlformats.org/package/2006/relationships"><Relationship Type="http://schemas.openxmlformats.org/officeDocument/2006/relationships/notesSlide" Id="rId2" Target="../notesSlides/notesSlide22.xml"/><Relationship Type="http://schemas.openxmlformats.org/officeDocument/2006/relationships/slideLayout" Id="rId1" Target="../slideLayouts/slideLayout2.xml"/></Relationships>
</file>

<file path=ppt/slides/_rels/slide23.xml.rels><?xml version="1.0" encoding="UTF-8" standalone="yes"?><Relationships xmlns="http://schemas.openxmlformats.org/package/2006/relationships"><Relationship Type="http://schemas.openxmlformats.org/officeDocument/2006/relationships/notesSlide" Id="rId2" Target="../notesSlides/notesSlide23.xml"/><Relationship Type="http://schemas.openxmlformats.org/officeDocument/2006/relationships/slideLayout" Id="rId1" Target="../slideLayouts/slideLayout7.xml"/><Relationship Type="http://schemas.openxmlformats.org/officeDocument/2006/relationships/hyperlink" Id="rId4" TargetMode="External" Target="http://en.wikipedia.org/wiki/File:Salmon_negotiating_the_leap_by_Bridge_of_Feugh_-_geograph.org.uk_-_254864.jpg"/><Relationship Type="http://schemas.openxmlformats.org/officeDocument/2006/relationships/image" Id="rId3" Target="../media/image01.jpg"/></Relationships>
</file>

<file path=ppt/slides/_rels/slide24.xml.rels><?xml version="1.0" encoding="UTF-8" standalone="yes"?><Relationships xmlns="http://schemas.openxmlformats.org/package/2006/relationships"><Relationship Type="http://schemas.openxmlformats.org/officeDocument/2006/relationships/notesSlide" Id="rId2" Target="../notesSlides/notesSlide24.xml"/><Relationship Type="http://schemas.openxmlformats.org/officeDocument/2006/relationships/slideLayout" Id="rId1" Target="../slideLayouts/slideLayout2.xml"/></Relationships>
</file>

<file path=ppt/slides/_rels/slide25.xml.rels><?xml version="1.0" encoding="UTF-8" standalone="yes"?><Relationships xmlns="http://schemas.openxmlformats.org/package/2006/relationships"><Relationship Type="http://schemas.openxmlformats.org/officeDocument/2006/relationships/notesSlide" Id="rId2" Target="../notesSlides/notesSlide25.xml"/><Relationship Type="http://schemas.openxmlformats.org/officeDocument/2006/relationships/slideLayout" Id="rId1" Target="../slideLayouts/slideLayout2.xml"/></Relationships>
</file>

<file path=ppt/slides/_rels/slide26.xml.rels><?xml version="1.0" encoding="UTF-8" standalone="yes"?><Relationships xmlns="http://schemas.openxmlformats.org/package/2006/relationships"><Relationship Type="http://schemas.openxmlformats.org/officeDocument/2006/relationships/notesSlide" Id="rId2" Target="../notesSlides/notesSlide26.xml"/><Relationship Type="http://schemas.openxmlformats.org/officeDocument/2006/relationships/slideLayout" Id="rId1" Target="../slideLayouts/slideLayout3.xml"/></Relationships>
</file>

<file path=ppt/slides/_rels/slide27.xml.rels><?xml version="1.0" encoding="UTF-8" standalone="yes"?><Relationships xmlns="http://schemas.openxmlformats.org/package/2006/relationships"><Relationship Type="http://schemas.openxmlformats.org/officeDocument/2006/relationships/notesSlide" Id="rId2" Target="../notesSlides/notesSlide27.xml"/><Relationship Type="http://schemas.openxmlformats.org/officeDocument/2006/relationships/slideLayout" Id="rId1" Target="../slideLayouts/slideLayout2.xml"/></Relationships>
</file>

<file path=ppt/slides/_rels/slide28.xml.rels><?xml version="1.0" encoding="UTF-8" standalone="yes"?><Relationships xmlns="http://schemas.openxmlformats.org/package/2006/relationships"><Relationship Type="http://schemas.openxmlformats.org/officeDocument/2006/relationships/notesSlide" Id="rId2" Target="../notesSlides/notesSlide28.xml"/><Relationship Type="http://schemas.openxmlformats.org/officeDocument/2006/relationships/slideLayout" Id="rId1" Target="../slideLayouts/slideLayout2.xml"/></Relationships>
</file>

<file path=ppt/slides/_rels/slide29.xml.rels><?xml version="1.0" encoding="UTF-8" standalone="yes"?><Relationships xmlns="http://schemas.openxmlformats.org/package/2006/relationships"><Relationship Type="http://schemas.openxmlformats.org/officeDocument/2006/relationships/notesSlide" Id="rId2" Target="../notesSlides/notesSlide29.xml"/><Relationship Type="http://schemas.openxmlformats.org/officeDocument/2006/relationships/slideLayout" Id="rId1" Target="../slideLayouts/slideLayout2.xml"/></Relationships>
</file>

<file path=ppt/slides/_rels/slide3.xml.rels><?xml version="1.0" encoding="UTF-8" standalone="yes"?><Relationships xmlns="http://schemas.openxmlformats.org/package/2006/relationships"><Relationship Type="http://schemas.openxmlformats.org/officeDocument/2006/relationships/notesSlide" Id="rId2" Target="../notesSlides/notesSlide3.xml"/><Relationship Type="http://schemas.openxmlformats.org/officeDocument/2006/relationships/slideLayout" Id="rId1" Target="../slideLayouts/slideLayout2.xml"/></Relationships>
</file>

<file path=ppt/slides/_rels/slide30.xml.rels><?xml version="1.0" encoding="UTF-8" standalone="yes"?><Relationships xmlns="http://schemas.openxmlformats.org/package/2006/relationships"><Relationship Type="http://schemas.openxmlformats.org/officeDocument/2006/relationships/notesSlide" Id="rId2" Target="../notesSlides/notesSlide30.xml"/><Relationship Type="http://schemas.openxmlformats.org/officeDocument/2006/relationships/slideLayout" Id="rId1" Target="../slideLayouts/slideLayout2.xml"/></Relationships>
</file>

<file path=ppt/slides/_rels/slide31.xml.rels><?xml version="1.0" encoding="UTF-8" standalone="yes"?><Relationships xmlns="http://schemas.openxmlformats.org/package/2006/relationships"><Relationship Type="http://schemas.openxmlformats.org/officeDocument/2006/relationships/notesSlide" Id="rId2" Target="../notesSlides/notesSlide31.xml"/><Relationship Type="http://schemas.openxmlformats.org/officeDocument/2006/relationships/slideLayout" Id="rId1" Target="../slideLayouts/slideLayout7.xml"/><Relationship Type="http://schemas.openxmlformats.org/officeDocument/2006/relationships/hyperlink" Id="rId4" TargetMode="External" Target="http://commons.wikimedia.org/wiki/File:Falls_Of_Feugh_-_October_-_geograph.org.uk_-_580227.jpg?uselang=en-gb"/><Relationship Type="http://schemas.openxmlformats.org/officeDocument/2006/relationships/image" Id="rId3" Target="../media/image02.jpg"/></Relationships>
</file>

<file path=ppt/slides/_rels/slide32.xml.rels><?xml version="1.0" encoding="UTF-8" standalone="yes"?><Relationships xmlns="http://schemas.openxmlformats.org/package/2006/relationships"><Relationship Type="http://schemas.openxmlformats.org/officeDocument/2006/relationships/notesSlide" Id="rId2" Target="../notesSlides/notesSlide32.xml"/><Relationship Type="http://schemas.openxmlformats.org/officeDocument/2006/relationships/slideLayout" Id="rId1" Target="../slideLayouts/slideLayout3.xml"/></Relationships>
</file>

<file path=ppt/slides/_rels/slide33.xml.rels><?xml version="1.0" encoding="UTF-8" standalone="yes"?><Relationships xmlns="http://schemas.openxmlformats.org/package/2006/relationships"><Relationship Type="http://schemas.openxmlformats.org/officeDocument/2006/relationships/notesSlide" Id="rId2" Target="../notesSlides/notesSlide33.xml"/><Relationship Type="http://schemas.openxmlformats.org/officeDocument/2006/relationships/slideLayout" Id="rId1" Target="../slideLayouts/slideLayout2.xml"/></Relationships>
</file>

<file path=ppt/slides/_rels/slide34.xml.rels><?xml version="1.0" encoding="UTF-8" standalone="yes"?><Relationships xmlns="http://schemas.openxmlformats.org/package/2006/relationships"><Relationship Type="http://schemas.openxmlformats.org/officeDocument/2006/relationships/notesSlide" Id="rId2" Target="../notesSlides/notesSlide34.xml"/><Relationship Type="http://schemas.openxmlformats.org/officeDocument/2006/relationships/slideLayout" Id="rId1" Target="../slideLayouts/slideLayout4.xml"/></Relationships>
</file>

<file path=ppt/slides/_rels/slide35.xml.rels><?xml version="1.0" encoding="UTF-8" standalone="yes"?><Relationships xmlns="http://schemas.openxmlformats.org/package/2006/relationships"><Relationship Type="http://schemas.openxmlformats.org/officeDocument/2006/relationships/notesSlide" Id="rId2" Target="../notesSlides/notesSlide35.xml"/><Relationship Type="http://schemas.openxmlformats.org/officeDocument/2006/relationships/slideLayout" Id="rId1" Target="../slideLayouts/slideLayout4.xml"/></Relationships>
</file>

<file path=ppt/slides/_rels/slide36.xml.rels><?xml version="1.0" encoding="UTF-8" standalone="yes"?><Relationships xmlns="http://schemas.openxmlformats.org/package/2006/relationships"><Relationship Type="http://schemas.openxmlformats.org/officeDocument/2006/relationships/notesSlide" Id="rId2" Target="../notesSlides/notesSlide36.xml"/><Relationship Type="http://schemas.openxmlformats.org/officeDocument/2006/relationships/slideLayout" Id="rId1" Target="../slideLayouts/slideLayout2.xml"/></Relationships>
</file>

<file path=ppt/slides/_rels/slide37.xml.rels><?xml version="1.0" encoding="UTF-8" standalone="yes"?><Relationships xmlns="http://schemas.openxmlformats.org/package/2006/relationships"><Relationship Type="http://schemas.openxmlformats.org/officeDocument/2006/relationships/notesSlide" Id="rId2" Target="../notesSlides/notesSlide37.xml"/><Relationship Type="http://schemas.openxmlformats.org/officeDocument/2006/relationships/slideLayout" Id="rId1" Target="../slideLayouts/slideLayout2.xml"/></Relationships>
</file>

<file path=ppt/slides/_rels/slide38.xml.rels><?xml version="1.0" encoding="UTF-8" standalone="yes"?><Relationships xmlns="http://schemas.openxmlformats.org/package/2006/relationships"><Relationship Type="http://schemas.openxmlformats.org/officeDocument/2006/relationships/notesSlide" Id="rId2" Target="../notesSlides/notesSlide38.xml"/><Relationship Type="http://schemas.openxmlformats.org/officeDocument/2006/relationships/slideLayout" Id="rId1" Target="../slideLayouts/slideLayout2.xml"/></Relationships>
</file>

<file path=ppt/slides/_rels/slide39.xml.rels><?xml version="1.0" encoding="UTF-8" standalone="yes"?><Relationships xmlns="http://schemas.openxmlformats.org/package/2006/relationships"><Relationship Type="http://schemas.openxmlformats.org/officeDocument/2006/relationships/notesSlide" Id="rId2" Target="../notesSlides/notesSlide39.xml"/><Relationship Type="http://schemas.openxmlformats.org/officeDocument/2006/relationships/slideLayout" Id="rId1" Target="../slideLayouts/slideLayout2.xml"/></Relationships>
</file>

<file path=ppt/slides/_rels/slide4.xml.rels><?xml version="1.0" encoding="UTF-8" standalone="yes"?><Relationships xmlns="http://schemas.openxmlformats.org/package/2006/relationships"><Relationship Type="http://schemas.openxmlformats.org/officeDocument/2006/relationships/notesSlide" Id="rId2" Target="../notesSlides/notesSlide4.xml"/><Relationship Type="http://schemas.openxmlformats.org/officeDocument/2006/relationships/slideLayout" Id="rId1" Target="../slideLayouts/slideLayout2.xml"/></Relationships>
</file>

<file path=ppt/slides/_rels/slide40.xml.rels><?xml version="1.0" encoding="UTF-8" standalone="yes"?><Relationships xmlns="http://schemas.openxmlformats.org/package/2006/relationships"><Relationship Type="http://schemas.openxmlformats.org/officeDocument/2006/relationships/notesSlide" Id="rId2" Target="../notesSlides/notesSlide40.xml"/><Relationship Type="http://schemas.openxmlformats.org/officeDocument/2006/relationships/slideLayout" Id="rId1" Target="../slideLayouts/slideLayout2.xml"/></Relationships>
</file>

<file path=ppt/slides/_rels/slide41.xml.rels><?xml version="1.0" encoding="UTF-8" standalone="yes"?><Relationships xmlns="http://schemas.openxmlformats.org/package/2006/relationships"><Relationship Type="http://schemas.openxmlformats.org/officeDocument/2006/relationships/notesSlide" Id="rId2" Target="../notesSlides/notesSlide41.xml"/><Relationship Type="http://schemas.openxmlformats.org/officeDocument/2006/relationships/slideLayout" Id="rId1" Target="../slideLayouts/slideLayout7.xml"/><Relationship Type="http://schemas.openxmlformats.org/officeDocument/2006/relationships/hyperlink" Id="rId4" TargetMode="External" Target="http://en.wikipedia.org/wiki/File:Life_cycle_of_Pacific_salmon.jpg"/><Relationship Type="http://schemas.openxmlformats.org/officeDocument/2006/relationships/image" Id="rId3" Target="../media/image04.jpg"/></Relationships>
</file>

<file path=ppt/slides/_rels/slide42.xml.rels><?xml version="1.0" encoding="UTF-8" standalone="yes"?><Relationships xmlns="http://schemas.openxmlformats.org/package/2006/relationships"><Relationship Type="http://schemas.openxmlformats.org/officeDocument/2006/relationships/notesSlide" Id="rId2" Target="../notesSlides/notesSlide42.xml"/><Relationship Type="http://schemas.openxmlformats.org/officeDocument/2006/relationships/slideLayout" Id="rId1" Target="../slideLayouts/slideLayout2.xml"/></Relationships>
</file>

<file path=ppt/slides/_rels/slide43.xml.rels><?xml version="1.0" encoding="UTF-8" standalone="yes"?><Relationships xmlns="http://schemas.openxmlformats.org/package/2006/relationships"><Relationship Type="http://schemas.openxmlformats.org/officeDocument/2006/relationships/notesSlide" Id="rId2" Target="../notesSlides/notesSlide43.xml"/><Relationship Type="http://schemas.openxmlformats.org/officeDocument/2006/relationships/slideLayout" Id="rId1" Target="../slideLayouts/slideLayout2.xml"/></Relationships>
</file>

<file path=ppt/slides/_rels/slide5.xml.rels><?xml version="1.0" encoding="UTF-8" standalone="yes"?><Relationships xmlns="http://schemas.openxmlformats.org/package/2006/relationships"><Relationship Type="http://schemas.openxmlformats.org/officeDocument/2006/relationships/notesSlide" Id="rId2" Target="../notesSlides/notesSlide5.xml"/><Relationship Type="http://schemas.openxmlformats.org/officeDocument/2006/relationships/slideLayout" Id="rId1" Target="../slideLayouts/slideLayout2.xml"/><Relationship Type="http://schemas.openxmlformats.org/officeDocument/2006/relationships/image" Id="rId3" Target="../media/image08.png"/></Relationships>
</file>

<file path=ppt/slides/_rels/slide6.xml.rels><?xml version="1.0" encoding="UTF-8" standalone="yes"?><Relationships xmlns="http://schemas.openxmlformats.org/package/2006/relationships"><Relationship Type="http://schemas.openxmlformats.org/officeDocument/2006/relationships/notesSlide" Id="rId2" Target="../notesSlides/notesSlide6.xml"/><Relationship Type="http://schemas.openxmlformats.org/officeDocument/2006/relationships/slideLayout" Id="rId1" Target="../slideLayouts/slideLayout2.xml"/></Relationships>
</file>

<file path=ppt/slides/_rels/slide7.xml.rels><?xml version="1.0" encoding="UTF-8" standalone="yes"?><Relationships xmlns="http://schemas.openxmlformats.org/package/2006/relationships"><Relationship Type="http://schemas.openxmlformats.org/officeDocument/2006/relationships/notesSlide" Id="rId2" Target="../notesSlides/notesSlide7.xml"/><Relationship Type="http://schemas.openxmlformats.org/officeDocument/2006/relationships/slideLayout" Id="rId1" Target="../slideLayouts/slideLayout7.xml"/><Relationship Type="http://schemas.openxmlformats.org/officeDocument/2006/relationships/hyperlink" Id="rId4" TargetMode="External" Target="http://commons.wikimedia.org/wiki/File:Salmon_leaping_at_the_Falls_of_Shin,_Scotland.jpg"/><Relationship Type="http://schemas.openxmlformats.org/officeDocument/2006/relationships/image" Id="rId3" Target="../media/image00.jpg"/></Relationships>
</file>

<file path=ppt/slides/_rels/slide8.xml.rels><?xml version="1.0" encoding="UTF-8" standalone="yes"?><Relationships xmlns="http://schemas.openxmlformats.org/package/2006/relationships"><Relationship Type="http://schemas.openxmlformats.org/officeDocument/2006/relationships/notesSlide" Id="rId2" Target="../notesSlides/notesSlide8.xml"/><Relationship Type="http://schemas.openxmlformats.org/officeDocument/2006/relationships/slideLayout" Id="rId1" Target="../slideLayouts/slideLayout3.xml"/></Relationships>
</file>

<file path=ppt/slides/_rels/slide9.xml.rels><?xml version="1.0" encoding="UTF-8" standalone="yes"?><Relationships xmlns="http://schemas.openxmlformats.org/package/2006/relationships"><Relationship Type="http://schemas.openxmlformats.org/officeDocument/2006/relationships/notesSlide" Id="rId2" Target="../notesSlides/notesSlide9.xml"/><Relationship Type="http://schemas.openxmlformats.org/officeDocument/2006/relationships/slideLayout" Id="rId1"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79" id="79"/>
        <p:cNvGrpSpPr/>
        <p:nvPr/>
      </p:nvGrpSpPr>
      <p:grpSpPr>
        <a:xfrm>
          <a:off y="0" x="0"/>
          <a:ext cy="0" cx="0"/>
          <a:chOff y="0" x="0"/>
          <a:chExt cy="0" cx="0"/>
        </a:xfrm>
      </p:grpSpPr>
      <p:sp>
        <p:nvSpPr>
          <p:cNvPr name="Shape 80" id="80"/>
          <p:cNvSpPr txBox="1"/>
          <p:nvPr>
            <p:ph type="ctrTitle"/>
          </p:nvPr>
        </p:nvSpPr>
        <p:spPr>
          <a:xfrm>
            <a:off y="2130425" x="685800"/>
            <a:ext cy="1470024" cx="77724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Measuring impact</a:t>
            </a:r>
            <a:br>
              <a:rPr lang="en_GB" i="0" baseline="0" strike="noStrike" sz="4400" b="0" cap="none" u="none">
                <a:solidFill>
                  <a:schemeClr val="dk1"/>
                </a:solidFill>
                <a:latin typeface="Arial"/>
                <a:ea typeface="Arial"/>
                <a:cs typeface="Arial"/>
                <a:sym typeface="Arial"/>
              </a:rPr>
            </a:br>
            <a:r>
              <a:rPr lang="en_GB" i="0" baseline="0" strike="noStrike" sz="4400" b="0" cap="none" u="none">
                <a:solidFill>
                  <a:schemeClr val="dk1"/>
                </a:solidFill>
                <a:latin typeface="Arial"/>
                <a:ea typeface="Arial"/>
                <a:cs typeface="Arial"/>
                <a:sym typeface="Arial"/>
              </a:rPr>
              <a:t>@IWMW 2012 (Edinburgh)</a:t>
            </a:r>
          </a:p>
        </p:txBody>
      </p:sp>
      <p:sp>
        <p:nvSpPr>
          <p:cNvPr name="Shape 81" id="81"/>
          <p:cNvSpPr txBox="1"/>
          <p:nvPr>
            <p:ph type="subTitle" idx="1"/>
          </p:nvPr>
        </p:nvSpPr>
        <p:spPr>
          <a:xfrm>
            <a:off y="3886200" x="1371600"/>
            <a:ext cy="1752600" cx="6400799"/>
          </a:xfrm>
          <a:prstGeom prst="rect">
            <a:avLst/>
          </a:prstGeom>
          <a:noFill/>
          <a:ln>
            <a:noFill/>
          </a:ln>
        </p:spPr>
        <p:txBody>
          <a:bodyPr bIns="45700" tIns="45700" lIns="91425" anchor="t" anchorCtr="0" rIns="91425">
            <a:spAutoFit/>
          </a:bodyPr>
          <a:lstStyle/>
          <a:p>
            <a:pPr indent="0" marR="0" algn="ctr" marL="0" rtl="0" lvl="0">
              <a:spcBef>
                <a:spcPts val="640"/>
              </a:spcBef>
              <a:buClr>
                <a:srgbClr val="888888"/>
              </a:buClr>
              <a:buSzPct val="25000"/>
              <a:buFont typeface="Arial"/>
              <a:buNone/>
            </a:pPr>
            <a:r>
              <a:rPr lang="en_GB" i="0" baseline="0" strike="noStrike" sz="3200" b="0" cap="none" u="none">
                <a:solidFill>
                  <a:srgbClr val="888888"/>
                </a:solidFill>
                <a:latin typeface="Arial"/>
                <a:ea typeface="Arial"/>
                <a:cs typeface="Arial"/>
                <a:sym typeface="Arial"/>
              </a:rPr>
              <a:t>Stephen Emmott</a:t>
            </a:r>
          </a:p>
          <a:p>
            <a:pPr indent="0" marR="0" algn="ctr" marL="0" rtl="0" lvl="0">
              <a:spcBef>
                <a:spcPts val="640"/>
              </a:spcBef>
              <a:buClr>
                <a:srgbClr val="888888"/>
              </a:buClr>
              <a:buSzPct val="25000"/>
              <a:buFont typeface="Arial"/>
              <a:buNone/>
            </a:pPr>
            <a:r>
              <a:rPr lang="en_GB" i="0" baseline="0" strike="noStrike" sz="3200" b="0" cap="none" u="none">
                <a:solidFill>
                  <a:srgbClr val="888888"/>
                </a:solidFill>
                <a:latin typeface="Arial"/>
                <a:ea typeface="Arial"/>
                <a:cs typeface="Arial"/>
                <a:sym typeface="Arial"/>
              </a:rPr>
              <a:t>LSE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34" id="134"/>
        <p:cNvGrpSpPr/>
        <p:nvPr/>
      </p:nvGrpSpPr>
      <p:grpSpPr>
        <a:xfrm>
          <a:off y="0" x="0"/>
          <a:ext cy="0" cx="0"/>
          <a:chOff y="0" x="0"/>
          <a:chExt cy="0" cx="0"/>
        </a:xfrm>
      </p:grpSpPr>
      <p:sp>
        <p:nvSpPr>
          <p:cNvPr name="Shape 135" id="135"/>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What is ‘Web Services’?</a:t>
            </a:r>
          </a:p>
        </p:txBody>
      </p:sp>
      <p:sp>
        <p:nvSpPr>
          <p:cNvPr name="Shape 136" id="136"/>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What isn’t it? ;)</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People</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Systems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Servers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Processes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Services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40" id="140"/>
        <p:cNvGrpSpPr/>
        <p:nvPr/>
      </p:nvGrpSpPr>
      <p:grpSpPr>
        <a:xfrm>
          <a:off y="0" x="0"/>
          <a:ext cy="0" cx="0"/>
          <a:chOff y="0" x="0"/>
          <a:chExt cy="0" cx="0"/>
        </a:xfrm>
      </p:grpSpPr>
      <p:sp>
        <p:nvSpPr>
          <p:cNvPr name="Shape 141" id="141"/>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People</a:t>
            </a:r>
          </a:p>
        </p:txBody>
      </p:sp>
      <p:sp>
        <p:nvSpPr>
          <p:cNvPr name="Shape 142" id="142"/>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9 people (3 sub-teams: editorial/content, rich media and production)</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~500 editors/contributors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Internal suppliers (1 (IT); all?)</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External suppliers (~15)</a:t>
            </a:r>
          </a:p>
          <a:p>
            <a:r>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46" id="146"/>
        <p:cNvGrpSpPr/>
        <p:nvPr/>
      </p:nvGrpSpPr>
      <p:grpSpPr>
        <a:xfrm>
          <a:off y="0" x="0"/>
          <a:ext cy="0" cx="0"/>
          <a:chOff y="0" x="0"/>
          <a:chExt cy="0" cx="0"/>
        </a:xfrm>
      </p:grpSpPr>
      <p:sp>
        <p:nvSpPr>
          <p:cNvPr name="Shape 147" id="147"/>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Systems (software)</a:t>
            </a:r>
          </a:p>
        </p:txBody>
      </p:sp>
      <p:sp>
        <p:nvSpPr>
          <p:cNvPr name="Shape 148" id="148"/>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117283"/>
              <a:buFont typeface="Arial"/>
              <a:buChar char="•"/>
            </a:pPr>
            <a:r>
              <a:rPr lang="en_GB" i="0" baseline="0" strike="noStrike" sz="2700" b="0" cap="none" u="none">
                <a:solidFill>
                  <a:schemeClr val="dk1"/>
                </a:solidFill>
                <a:latin typeface="Arial"/>
                <a:ea typeface="Arial"/>
                <a:cs typeface="Arial"/>
                <a:sym typeface="Arial"/>
              </a:rPr>
              <a:t>CMS - Contensis by Genetics</a:t>
            </a:r>
          </a:p>
          <a:p>
            <a:pPr indent="-342900" marR="0" algn="l" marL="342900" rtl="0" lvl="0">
              <a:spcBef>
                <a:spcPts val="640"/>
              </a:spcBef>
              <a:buClr>
                <a:schemeClr val="dk1"/>
              </a:buClr>
              <a:buSzPct val="117283"/>
              <a:buFont typeface="Arial"/>
              <a:buChar char="•"/>
            </a:pPr>
            <a:r>
              <a:rPr lang="en_GB" i="0" baseline="0" strike="noStrike" sz="2700" b="0" cap="none" u="none">
                <a:solidFill>
                  <a:schemeClr val="dk1"/>
                </a:solidFill>
                <a:latin typeface="Arial"/>
                <a:ea typeface="Arial"/>
                <a:cs typeface="Arial"/>
                <a:sym typeface="Arial"/>
              </a:rPr>
              <a:t>Search facility - Funnelback by Funnelback</a:t>
            </a:r>
          </a:p>
          <a:p>
            <a:pPr indent="-342900" marR="0" algn="l" marL="342900" rtl="0" lvl="0">
              <a:spcBef>
                <a:spcPts val="640"/>
              </a:spcBef>
              <a:buClr>
                <a:schemeClr val="dk1"/>
              </a:buClr>
              <a:buSzPct val="117283"/>
              <a:buFont typeface="Arial"/>
              <a:buChar char="•"/>
            </a:pPr>
            <a:r>
              <a:rPr lang="en_GB" i="0" baseline="0" strike="noStrike" sz="2700" b="0" cap="none" u="none">
                <a:solidFill>
                  <a:schemeClr val="dk1"/>
                </a:solidFill>
                <a:latin typeface="Arial"/>
                <a:ea typeface="Arial"/>
                <a:cs typeface="Arial"/>
                <a:sym typeface="Arial"/>
              </a:rPr>
              <a:t>Usage monitoring and reporting - Digital Analytix (SiteStat) by ComScore (NedStat); Google Analytics by Google; Stone Steps Webalizer by Stone Steps.</a:t>
            </a:r>
          </a:p>
          <a:p>
            <a:pPr indent="-342900" marR="0" algn="l" marL="342900" rtl="0" lvl="0">
              <a:spcBef>
                <a:spcPts val="640"/>
              </a:spcBef>
              <a:buClr>
                <a:schemeClr val="dk1"/>
              </a:buClr>
              <a:buSzPct val="117283"/>
              <a:buFont typeface="Arial"/>
              <a:buChar char="•"/>
            </a:pPr>
            <a:r>
              <a:rPr lang="en_GB" i="0" baseline="0" strike="noStrike" sz="2700" b="0" cap="none" u="none">
                <a:solidFill>
                  <a:schemeClr val="dk1"/>
                </a:solidFill>
                <a:latin typeface="Arial"/>
                <a:ea typeface="Arial"/>
                <a:cs typeface="Arial"/>
                <a:sym typeface="Arial"/>
              </a:rPr>
              <a:t>Blogs - WordPress by WordPress Foundation</a:t>
            </a:r>
          </a:p>
          <a:p>
            <a:pPr indent="-342900" marR="0" algn="l" marL="342900" rtl="0" lvl="0">
              <a:spcBef>
                <a:spcPts val="640"/>
              </a:spcBef>
              <a:buClr>
                <a:schemeClr val="dk1"/>
              </a:buClr>
              <a:buSzPct val="117283"/>
              <a:buFont typeface="Arial"/>
              <a:buChar char="•"/>
            </a:pPr>
            <a:r>
              <a:rPr lang="en_GB" i="0" baseline="0" strike="noStrike" sz="2700" b="0" cap="none" u="none">
                <a:solidFill>
                  <a:schemeClr val="dk1"/>
                </a:solidFill>
                <a:latin typeface="Arial"/>
                <a:ea typeface="Arial"/>
                <a:cs typeface="Arial"/>
                <a:sym typeface="Arial"/>
              </a:rPr>
              <a:t>QA - Web Governance Suite (Response; Quality Assurance) by SiteImprove</a:t>
            </a:r>
          </a:p>
          <a:p>
            <a:pPr indent="-342900" marR="0" algn="l" marL="342900" rtl="0" lvl="0">
              <a:spcBef>
                <a:spcPts val="640"/>
              </a:spcBef>
              <a:buClr>
                <a:schemeClr val="dk1"/>
              </a:buClr>
              <a:buSzPct val="117283"/>
              <a:buFont typeface="Arial"/>
              <a:buChar char="•"/>
            </a:pPr>
            <a:r>
              <a:rPr lang="en_GB" i="0" baseline="0" strike="noStrike" sz="2700" b="0" cap="none" u="none">
                <a:solidFill>
                  <a:schemeClr val="dk1"/>
                </a:solidFill>
                <a:latin typeface="Arial"/>
                <a:ea typeface="Arial"/>
                <a:cs typeface="Arial"/>
                <a:sym typeface="Arial"/>
              </a:rPr>
              <a:t>Media Streaming - FMS by Adobe, through Influxis</a:t>
            </a:r>
          </a:p>
          <a:p>
            <a:pPr indent="-342900" marR="0" algn="l" marL="342900" rtl="0" lvl="0">
              <a:spcBef>
                <a:spcPts val="640"/>
              </a:spcBef>
              <a:buClr>
                <a:schemeClr val="dk1"/>
              </a:buClr>
              <a:buSzPct val="117283"/>
              <a:buFont typeface="Arial"/>
              <a:buChar char="•"/>
            </a:pPr>
            <a:r>
              <a:rPr lang="en_GB" i="0" baseline="0" strike="noStrike" sz="2700" b="0" cap="none" u="none">
                <a:solidFill>
                  <a:schemeClr val="dk1"/>
                </a:solidFill>
                <a:latin typeface="Arial"/>
                <a:ea typeface="Arial"/>
                <a:cs typeface="Arial"/>
                <a:sym typeface="Arial"/>
              </a:rPr>
              <a: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52" id="152"/>
        <p:cNvGrpSpPr/>
        <p:nvPr/>
      </p:nvGrpSpPr>
      <p:grpSpPr>
        <a:xfrm>
          <a:off y="0" x="0"/>
          <a:ext cy="0" cx="0"/>
          <a:chOff y="0" x="0"/>
          <a:chExt cy="0" cx="0"/>
        </a:xfrm>
      </p:grpSpPr>
      <p:sp>
        <p:nvSpPr>
          <p:cNvPr name="Shape 153" id="153"/>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Systems (servers)</a:t>
            </a:r>
          </a:p>
        </p:txBody>
      </p:sp>
      <p:sp>
        <p:nvSpPr>
          <p:cNvPr name="Shape 154" id="154"/>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CMS, search, blog and other servers hosted by IT Services/SunGard</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NAS, DB and web servers hosted by IOMART</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Rich media server hosted by Influxis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CWP hosted by SunGard</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58" id="158"/>
        <p:cNvGrpSpPr/>
        <p:nvPr/>
      </p:nvGrpSpPr>
      <p:grpSpPr>
        <a:xfrm>
          <a:off y="0" x="0"/>
          <a:ext cy="0" cx="0"/>
          <a:chOff y="0" x="0"/>
          <a:chExt cy="0" cx="0"/>
        </a:xfrm>
      </p:grpSpPr>
      <p:sp>
        <p:nvSpPr>
          <p:cNvPr name="Shape 159" id="159"/>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Processes</a:t>
            </a:r>
          </a:p>
        </p:txBody>
      </p:sp>
      <p:sp>
        <p:nvSpPr>
          <p:cNvPr name="Shape 160" id="160"/>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105555"/>
              <a:buFont typeface="Arial"/>
              <a:buChar char="•"/>
            </a:pPr>
            <a:r>
              <a:rPr lang="en_GB" i="0" baseline="0" strike="noStrike" sz="2950" b="0" cap="none" u="none">
                <a:solidFill>
                  <a:schemeClr val="dk1"/>
                </a:solidFill>
                <a:latin typeface="Arial"/>
                <a:ea typeface="Arial"/>
                <a:cs typeface="Arial"/>
                <a:sym typeface="Arial"/>
              </a:rPr>
              <a:t>Updating/publishing home pages.</a:t>
            </a:r>
          </a:p>
          <a:p>
            <a:pPr indent="-342900" marR="0" algn="l" marL="342900" rtl="0" lvl="0">
              <a:spcBef>
                <a:spcPts val="640"/>
              </a:spcBef>
              <a:buClr>
                <a:schemeClr val="dk1"/>
              </a:buClr>
              <a:buSzPct val="105555"/>
              <a:buFont typeface="Arial"/>
              <a:buChar char="•"/>
            </a:pPr>
            <a:r>
              <a:rPr lang="en_GB" i="0" baseline="0" strike="noStrike" sz="2950" b="0" cap="none" u="none">
                <a:solidFill>
                  <a:schemeClr val="dk1"/>
                </a:solidFill>
                <a:latin typeface="Arial"/>
                <a:ea typeface="Arial"/>
                <a:cs typeface="Arial"/>
                <a:sym typeface="Arial"/>
              </a:rPr>
              <a:t>Developing templates and deploying changes.</a:t>
            </a:r>
          </a:p>
          <a:p>
            <a:pPr indent="-342900" marR="0" algn="l" marL="342900" rtl="0" lvl="0">
              <a:spcBef>
                <a:spcPts val="640"/>
              </a:spcBef>
              <a:buClr>
                <a:schemeClr val="dk1"/>
              </a:buClr>
              <a:buSzPct val="105555"/>
              <a:buFont typeface="Arial"/>
              <a:buChar char="•"/>
            </a:pPr>
            <a:r>
              <a:rPr lang="en_GB" i="0" baseline="0" strike="noStrike" sz="2950" b="0" cap="none" u="none">
                <a:solidFill>
                  <a:schemeClr val="dk1"/>
                </a:solidFill>
                <a:latin typeface="Arial"/>
                <a:ea typeface="Arial"/>
                <a:cs typeface="Arial"/>
                <a:sym typeface="Arial"/>
              </a:rPr>
              <a:t>Detection and restoration of service upon outage.</a:t>
            </a:r>
          </a:p>
          <a:p>
            <a:pPr indent="-342900" marR="0" algn="l" marL="342900" rtl="0" lvl="0">
              <a:spcBef>
                <a:spcPts val="640"/>
              </a:spcBef>
              <a:buClr>
                <a:schemeClr val="dk1"/>
              </a:buClr>
              <a:buSzPct val="105555"/>
              <a:buFont typeface="Arial"/>
              <a:buChar char="•"/>
            </a:pPr>
            <a:r>
              <a:rPr lang="en_GB" i="0" baseline="0" strike="noStrike" sz="2950" b="0" cap="none" u="none">
                <a:solidFill>
                  <a:schemeClr val="dk1"/>
                </a:solidFill>
                <a:latin typeface="Arial"/>
                <a:ea typeface="Arial"/>
                <a:cs typeface="Arial"/>
                <a:sym typeface="Arial"/>
              </a:rPr>
              <a:t>Archiving and deleting pages.</a:t>
            </a:r>
          </a:p>
          <a:p>
            <a:pPr indent="-342900" marR="0" algn="l" marL="342900" rtl="0" lvl="0">
              <a:spcBef>
                <a:spcPts val="640"/>
              </a:spcBef>
              <a:buClr>
                <a:schemeClr val="dk1"/>
              </a:buClr>
              <a:buSzPct val="105555"/>
              <a:buFont typeface="Arial"/>
              <a:buChar char="•"/>
            </a:pPr>
            <a:r>
              <a:rPr lang="en_GB" i="0" baseline="0" strike="noStrike" sz="2950" b="0" cap="none" u="none">
                <a:solidFill>
                  <a:schemeClr val="dk1"/>
                </a:solidFill>
                <a:latin typeface="Arial"/>
                <a:ea typeface="Arial"/>
                <a:cs typeface="Arial"/>
                <a:sym typeface="Arial"/>
              </a:rPr>
              <a:t>Detecting and correcting broken links.</a:t>
            </a:r>
          </a:p>
          <a:p>
            <a:pPr indent="-342900" marR="0" algn="l" marL="342900" rtl="0" lvl="0">
              <a:spcBef>
                <a:spcPts val="640"/>
              </a:spcBef>
              <a:buClr>
                <a:schemeClr val="dk1"/>
              </a:buClr>
              <a:buSzPct val="105555"/>
              <a:buFont typeface="Arial"/>
              <a:buChar char="•"/>
            </a:pPr>
            <a:r>
              <a:rPr lang="en_GB" i="0" baseline="0" strike="noStrike" sz="2950" b="0" cap="none" u="none">
                <a:solidFill>
                  <a:schemeClr val="dk1"/>
                </a:solidFill>
                <a:latin typeface="Arial"/>
                <a:ea typeface="Arial"/>
                <a:cs typeface="Arial"/>
                <a:sym typeface="Arial"/>
              </a:rPr>
              <a:t>Support for editors/contributors through web surgeries.</a:t>
            </a:r>
          </a:p>
          <a:p>
            <a:pPr indent="-342900" marR="0" algn="l" marL="342900" rtl="0" lvl="0">
              <a:spcBef>
                <a:spcPts val="640"/>
              </a:spcBef>
              <a:buClr>
                <a:schemeClr val="dk1"/>
              </a:buClr>
              <a:buSzPct val="105555"/>
              <a:buFont typeface="Arial"/>
              <a:buChar char="•"/>
            </a:pPr>
            <a:r>
              <a:rPr lang="en_GB" i="0" baseline="0" strike="noStrike" sz="2950" b="0" cap="none" u="none">
                <a:solidFill>
                  <a:schemeClr val="dk1"/>
                </a:solidFill>
                <a:latin typeface="Arial"/>
                <a:ea typeface="Arial"/>
                <a:cs typeface="Arial"/>
                <a:sym typeface="Arial"/>
              </a:rPr>
              <a:t>...</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64" id="164"/>
        <p:cNvGrpSpPr/>
        <p:nvPr/>
      </p:nvGrpSpPr>
      <p:grpSpPr>
        <a:xfrm>
          <a:off y="0" x="0"/>
          <a:ext cy="0" cx="0"/>
          <a:chOff y="0" x="0"/>
          <a:chExt cy="0" cx="0"/>
        </a:xfrm>
      </p:grpSpPr>
      <p:sp>
        <p:nvSpPr>
          <p:cNvPr name="Shape 165" id="165"/>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Services</a:t>
            </a:r>
          </a:p>
        </p:txBody>
      </p:sp>
      <p:sp>
        <p:nvSpPr>
          <p:cNvPr name="Shape 166" id="166"/>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The constituent parts of what we call our ‘web presence’.</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Hosted at LSE and owned by LSE.</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Hosted elsewhere and owned by LSE.</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Hosted elsewhere and owned by others.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70" id="170"/>
        <p:cNvGrpSpPr/>
        <p:nvPr/>
      </p:nvGrpSpPr>
      <p:grpSpPr>
        <a:xfrm>
          <a:off y="0" x="0"/>
          <a:ext cy="0" cx="0"/>
          <a:chOff y="0" x="0"/>
          <a:chExt cy="0" cx="0"/>
        </a:xfrm>
      </p:grpSpPr>
      <p:sp>
        <p:nvSpPr>
          <p:cNvPr name="Shape 171" id="171"/>
          <p:cNvSpPr/>
          <p:nvPr/>
        </p:nvSpPr>
        <p:spPr>
          <a:xfrm>
            <a:off y="-27383" x="-36511"/>
            <a:ext cy="6885383" cx="9180511"/>
          </a:xfrm>
          <a:prstGeom prst="rect">
            <a:avLst/>
          </a:prstGeom>
          <a:blipFill>
            <a:blip r:embed="rId3"/>
            <a:stretch>
              <a:fillRect/>
            </a:stretch>
          </a:blipFill>
        </p:spPr>
      </p:sp>
      <p:sp>
        <p:nvSpPr>
          <p:cNvPr name="Shape 172" id="172"/>
          <p:cNvSpPr txBox="1"/>
          <p:nvPr/>
        </p:nvSpPr>
        <p:spPr>
          <a:xfrm>
            <a:off y="6457889" x="0"/>
            <a:ext cy="400109" cx="6902852"/>
          </a:xfrm>
          <a:prstGeom prst="rect">
            <a:avLst/>
          </a:prstGeom>
          <a:solidFill>
            <a:schemeClr val="dk1"/>
          </a:solidFill>
          <a:ln>
            <a:noFill/>
          </a:ln>
        </p:spPr>
        <p:txBody>
          <a:bodyPr bIns="45700" tIns="45700" lIns="91425" anchor="t" anchorCtr="0" rIns="91425">
            <a:spAutoFit/>
          </a:bodyPr>
          <a:lstStyle/>
          <a:p>
            <a:pPr indent="0" marR="0" algn="l" marL="0" rtl="0" lvl="0">
              <a:buSzPct val="25000"/>
              <a:buNone/>
            </a:pPr>
            <a:r>
              <a:rPr lang="en_GB" i="0" baseline="0" strike="noStrike" sz="1000" b="0" cap="none" u="none">
                <a:solidFill>
                  <a:schemeClr val="lt1"/>
                </a:solidFill>
                <a:latin typeface="Arial"/>
                <a:ea typeface="Arial"/>
                <a:cs typeface="Arial"/>
                <a:sym typeface="Arial"/>
              </a:rPr>
              <a:t>Geojoc - Creative Commons Attribution-Share Alike 2.0 Generic</a:t>
            </a:r>
          </a:p>
          <a:p>
            <a:pPr indent="0" marR="0" algn="l" marL="0" rtl="0" lvl="0">
              <a:buSzPct val="25000"/>
              <a:buNone/>
            </a:pPr>
            <a:r>
              <a:rPr lang="en_GB" i="0" baseline="0" strike="noStrike" sz="1000" b="0" cap="none" u="none">
                <a:solidFill>
                  <a:schemeClr val="lt1"/>
                </a:solidFill>
                <a:latin typeface="Arial"/>
                <a:ea typeface="Arial"/>
                <a:cs typeface="Arial"/>
                <a:sym typeface="Arial"/>
              </a:rPr>
              <a:t>See: </a:t>
            </a:r>
            <a:r>
              <a:rPr lang="en_GB" i="0" baseline="0" strike="noStrike" sz="1000" b="0" cap="none" u="sng">
                <a:solidFill>
                  <a:schemeClr val="hlink"/>
                </a:solidFill>
                <a:latin typeface="Arial"/>
                <a:ea typeface="Arial"/>
                <a:cs typeface="Arial"/>
                <a:sym typeface="Arial"/>
                <a:hlinkClick r:id="rId4"/>
              </a:rPr>
              <a:t>http://en.wikipedia.org/wiki/File:Salmon_leaping_at_Buchanty_Spout_on_River_Almond_-_geograph.org.uk_-_1347586.jpg</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76" id="176"/>
        <p:cNvGrpSpPr/>
        <p:nvPr/>
      </p:nvGrpSpPr>
      <p:grpSpPr>
        <a:xfrm>
          <a:off y="0" x="0"/>
          <a:ext cy="0" cx="0"/>
          <a:chOff y="0" x="0"/>
          <a:chExt cy="0" cx="0"/>
        </a:xfrm>
      </p:grpSpPr>
      <p:sp>
        <p:nvSpPr>
          <p:cNvPr name="Shape 177" id="177"/>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Web presence</a:t>
            </a:r>
          </a:p>
        </p:txBody>
      </p:sp>
      <p:sp>
        <p:nvSpPr>
          <p:cNvPr name="Shape 178" id="178"/>
          <p:cNvSpPr/>
          <p:nvPr/>
        </p:nvSpPr>
        <p:spPr>
          <a:xfrm>
            <a:off y="2039143" x="1952625"/>
            <a:ext cy="3648075" cx="5238750"/>
          </a:xfrm>
          <a:prstGeom prst="rect">
            <a:avLst/>
          </a:prstGeom>
          <a:blipFill>
            <a:blip r:embed="rId3"/>
            <a:stretch>
              <a:fillRect/>
            </a:stretch>
          </a:blipFill>
        </p:spPr>
      </p:sp>
      <p:sp>
        <p:nvSpPr>
          <p:cNvPr name="Shape 179" id="179"/>
          <p:cNvSpPr txBox="1"/>
          <p:nvPr>
            <p:ph type="body" idx="1"/>
          </p:nvPr>
        </p:nvSpPr>
        <p:spPr>
          <a:xfrm>
            <a:off y="2039143" x="1952625"/>
            <a:ext cy="3648074" cx="5238750"/>
          </a:xfrm>
          <a:prstGeom prst="rect">
            <a:avLst/>
          </a:prstGeom>
          <a:noFill/>
          <a:ln w="9525" cap="flat">
            <a:solidFill>
              <a:srgbClr val="000000"/>
            </a:solidFill>
            <a:prstDash val="solid"/>
            <a:round/>
            <a:headEnd len="med" type="none" w="med"/>
            <a:tailEnd len="med" type="none" w="med"/>
          </a:ln>
        </p:spPr>
        <p:txBody>
          <a:bodyPr bIns="91425" tIns="91425" lIns="91425" anchor="t" anchorCtr="0" rIns="91425">
            <a:spAutoFit/>
          </a:bodyPr>
          <a:lstStyle/>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83" id="183"/>
        <p:cNvGrpSpPr/>
        <p:nvPr/>
      </p:nvGrpSpPr>
      <p:grpSpPr>
        <a:xfrm>
          <a:off y="0" x="0"/>
          <a:ext cy="0" cx="0"/>
          <a:chOff y="0" x="0"/>
          <a:chExt cy="0" cx="0"/>
        </a:xfrm>
      </p:grpSpPr>
      <p:sp>
        <p:nvSpPr>
          <p:cNvPr name="Shape 184" id="184"/>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Web presence (partially expanded)</a:t>
            </a:r>
          </a:p>
        </p:txBody>
      </p:sp>
      <p:sp>
        <p:nvSpPr>
          <p:cNvPr name="Shape 185" id="185"/>
          <p:cNvSpPr/>
          <p:nvPr/>
        </p:nvSpPr>
        <p:spPr>
          <a:xfrm>
            <a:off y="1600200" x="1594138"/>
            <a:ext cy="4525962" cx="5955721"/>
          </a:xfrm>
          <a:prstGeom prst="rect">
            <a:avLst/>
          </a:prstGeom>
          <a:blipFill>
            <a:blip r:embed="rId3"/>
            <a:stretch>
              <a:fillRect/>
            </a:stretch>
          </a:blipFill>
        </p:spPr>
      </p:sp>
      <p:sp>
        <p:nvSpPr>
          <p:cNvPr name="Shape 186" id="186"/>
          <p:cNvSpPr txBox="1"/>
          <p:nvPr>
            <p:ph type="body" idx="1"/>
          </p:nvPr>
        </p:nvSpPr>
        <p:spPr>
          <a:xfrm>
            <a:off y="1600200" x="1594138"/>
            <a:ext cy="4525963" cx="5955722"/>
          </a:xfrm>
          <a:prstGeom prst="rect">
            <a:avLst/>
          </a:prstGeom>
          <a:noFill/>
          <a:ln w="9525" cap="flat">
            <a:solidFill>
              <a:srgbClr val="000000"/>
            </a:solidFill>
            <a:prstDash val="solid"/>
            <a:round/>
            <a:headEnd len="med" type="none" w="med"/>
            <a:tailEnd len="med" type="none" w="med"/>
          </a:ln>
        </p:spPr>
        <p:txBody>
          <a:bodyPr bIns="91425" tIns="91425" lIns="91425" anchor="t" anchorCtr="0" rIns="91425">
            <a:spAutoFit/>
          </a:bodyPr>
          <a:lstStyle/>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90" id="190"/>
        <p:cNvGrpSpPr/>
        <p:nvPr/>
      </p:nvGrpSpPr>
      <p:grpSpPr>
        <a:xfrm>
          <a:off y="0" x="0"/>
          <a:ext cy="0" cx="0"/>
          <a:chOff y="0" x="0"/>
          <a:chExt cy="0" cx="0"/>
        </a:xfrm>
      </p:grpSpPr>
      <p:sp>
        <p:nvSpPr>
          <p:cNvPr name="Shape 191" id="191"/>
          <p:cNvSpPr txBox="1"/>
          <p:nvPr>
            <p:ph type="title"/>
          </p:nvPr>
        </p:nvSpPr>
        <p:spPr>
          <a:xfrm>
            <a:off y="4406900" x="722312"/>
            <a:ext cy="1362075" cx="7772400"/>
          </a:xfrm>
          <a:prstGeom prst="rect">
            <a:avLst/>
          </a:prstGeom>
          <a:noFill/>
          <a:ln>
            <a:noFill/>
          </a:ln>
        </p:spPr>
        <p:txBody>
          <a:bodyPr bIns="45700" tIns="45700" lIns="91425" anchor="t" anchorCtr="0" rIns="91425">
            <a:spAutoFit/>
          </a:bodyPr>
          <a:lstStyle/>
          <a:p>
            <a:pPr indent="0" marR="0" algn="l" marL="0" rtl="0" lvl="0">
              <a:spcBef>
                <a:spcPts val="0"/>
              </a:spcBef>
              <a:buClr>
                <a:schemeClr val="dk1"/>
              </a:buClr>
              <a:buSzPct val="25000"/>
              <a:buFont typeface="Arial"/>
              <a:buNone/>
            </a:pPr>
            <a:r>
              <a:rPr lang="en_GB" i="0" baseline="0" strike="noStrike" sz="4000" b="1" cap="small" u="none">
                <a:solidFill>
                  <a:schemeClr val="dk1"/>
                </a:solidFill>
                <a:latin typeface="Arial"/>
                <a:ea typeface="Arial"/>
                <a:cs typeface="Arial"/>
                <a:sym typeface="Arial"/>
              </a:rPr>
              <a:t>MEASUREMENT</a:t>
            </a:r>
          </a:p>
        </p:txBody>
      </p:sp>
      <p:sp>
        <p:nvSpPr>
          <p:cNvPr name="Shape 192" id="192"/>
          <p:cNvSpPr txBox="1"/>
          <p:nvPr>
            <p:ph type="body" idx="1"/>
          </p:nvPr>
        </p:nvSpPr>
        <p:spPr>
          <a:xfrm>
            <a:off y="2906713" x="722312"/>
            <a:ext cy="1500187" cx="7772400"/>
          </a:xfrm>
          <a:prstGeom prst="rect">
            <a:avLst/>
          </a:prstGeom>
          <a:noFill/>
          <a:ln>
            <a:noFill/>
          </a:ln>
        </p:spPr>
        <p:txBody>
          <a:bodyPr bIns="45700" tIns="45700" lIns="91425" anchor="b" anchorCtr="0" rIns="91425">
            <a:spAutoFit/>
          </a:bodyPr>
          <a:lstStyle/>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85" id="85"/>
        <p:cNvGrpSpPr/>
        <p:nvPr/>
      </p:nvGrpSpPr>
      <p:grpSpPr>
        <a:xfrm>
          <a:off y="0" x="0"/>
          <a:ext cy="0" cx="0"/>
          <a:chOff y="0" x="0"/>
          <a:chExt cy="0" cx="0"/>
        </a:xfrm>
      </p:grpSpPr>
      <p:sp>
        <p:nvSpPr>
          <p:cNvPr name="Shape 86" id="86"/>
          <p:cNvSpPr txBox="1"/>
          <p:nvPr>
            <p:ph type="title"/>
          </p:nvPr>
        </p:nvSpPr>
        <p:spPr>
          <a:xfrm>
            <a:off y="4406900" x="722312"/>
            <a:ext cy="1362075" cx="7772400"/>
          </a:xfrm>
          <a:prstGeom prst="rect">
            <a:avLst/>
          </a:prstGeom>
          <a:noFill/>
          <a:ln>
            <a:noFill/>
          </a:ln>
        </p:spPr>
        <p:txBody>
          <a:bodyPr bIns="45700" tIns="45700" lIns="91425" anchor="t" anchorCtr="0" rIns="91425">
            <a:spAutoFit/>
          </a:bodyPr>
          <a:lstStyle/>
          <a:p>
            <a:pPr indent="0" marR="0" algn="l" marL="0" rtl="0" lvl="0">
              <a:spcBef>
                <a:spcPts val="0"/>
              </a:spcBef>
              <a:buClr>
                <a:schemeClr val="dk1"/>
              </a:buClr>
              <a:buSzPct val="25000"/>
              <a:buFont typeface="Arial"/>
              <a:buNone/>
            </a:pPr>
            <a:r>
              <a:rPr lang="en_GB" i="0" baseline="0" strike="noStrike" sz="4000" b="1" cap="small" u="none">
                <a:solidFill>
                  <a:schemeClr val="dk1"/>
                </a:solidFill>
                <a:latin typeface="Arial"/>
                <a:ea typeface="Arial"/>
                <a:cs typeface="Arial"/>
                <a:sym typeface="Arial"/>
              </a:rPr>
              <a:t>Background</a:t>
            </a:r>
          </a:p>
        </p:txBody>
      </p:sp>
      <p:sp>
        <p:nvSpPr>
          <p:cNvPr name="Shape 87" id="87"/>
          <p:cNvSpPr txBox="1"/>
          <p:nvPr>
            <p:ph type="body" idx="1"/>
          </p:nvPr>
        </p:nvSpPr>
        <p:spPr>
          <a:xfrm>
            <a:off y="2906713" x="722312"/>
            <a:ext cy="1500187" cx="7772400"/>
          </a:xfrm>
          <a:prstGeom prst="rect">
            <a:avLst/>
          </a:prstGeom>
          <a:noFill/>
          <a:ln>
            <a:noFill/>
          </a:ln>
        </p:spPr>
        <p:txBody>
          <a:bodyPr bIns="45700" tIns="45700" lIns="91425" anchor="b" anchorCtr="0" rIns="91425">
            <a:spAutoFit/>
          </a:bodyPr>
          <a:lstStyle/>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96" id="196"/>
        <p:cNvGrpSpPr/>
        <p:nvPr/>
      </p:nvGrpSpPr>
      <p:grpSpPr>
        <a:xfrm>
          <a:off y="0" x="0"/>
          <a:ext cy="0" cx="0"/>
          <a:chOff y="0" x="0"/>
          <a:chExt cy="0" cx="0"/>
        </a:xfrm>
      </p:grpSpPr>
      <p:sp>
        <p:nvSpPr>
          <p:cNvPr name="Shape 197" id="197"/>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Why measure?</a:t>
            </a:r>
          </a:p>
        </p:txBody>
      </p:sp>
      <p:sp>
        <p:nvSpPr>
          <p:cNvPr name="Shape 198" id="198"/>
          <p:cNvSpPr/>
          <p:nvPr/>
        </p:nvSpPr>
        <p:spPr>
          <a:xfrm>
            <a:off y="2323808" x="2944226"/>
            <a:ext cy="3078746" cx="3255546"/>
          </a:xfrm>
          <a:prstGeom prst="rect">
            <a:avLst/>
          </a:prstGeom>
          <a:blipFill>
            <a:blip r:embed="rId3"/>
            <a:stretch>
              <a:fillRect/>
            </a:stretch>
          </a:blipFill>
        </p:spPr>
      </p:sp>
      <p:sp>
        <p:nvSpPr>
          <p:cNvPr name="Shape 199" id="199"/>
          <p:cNvSpPr txBox="1"/>
          <p:nvPr>
            <p:ph type="body" idx="1"/>
          </p:nvPr>
        </p:nvSpPr>
        <p:spPr>
          <a:xfrm>
            <a:off y="2323808" x="2944226"/>
            <a:ext cy="3078747" cx="3255545"/>
          </a:xfrm>
          <a:prstGeom prst="rect">
            <a:avLst/>
          </a:prstGeom>
          <a:noFill/>
          <a:ln w="9525" cap="flat">
            <a:solidFill>
              <a:srgbClr val="000000"/>
            </a:solidFill>
            <a:prstDash val="solid"/>
            <a:round/>
            <a:headEnd len="med" type="none" w="med"/>
            <a:tailEnd len="med" type="none" w="med"/>
          </a:ln>
        </p:spPr>
        <p:txBody>
          <a:bodyPr bIns="91425" tIns="91425" lIns="91425" anchor="t" anchorCtr="0" rIns="91425">
            <a:spAutoFit/>
          </a:bodyPr>
          <a:lstStyle/>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03" id="203"/>
        <p:cNvGrpSpPr/>
        <p:nvPr/>
      </p:nvGrpSpPr>
      <p:grpSpPr>
        <a:xfrm>
          <a:off y="0" x="0"/>
          <a:ext cy="0" cx="0"/>
          <a:chOff y="0" x="0"/>
          <a:chExt cy="0" cx="0"/>
        </a:xfrm>
      </p:grpSpPr>
      <p:sp>
        <p:nvSpPr>
          <p:cNvPr name="Shape 204" id="204"/>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Instruments/measurements</a:t>
            </a:r>
          </a:p>
        </p:txBody>
      </p:sp>
      <p:sp>
        <p:nvSpPr>
          <p:cNvPr name="Shape 205" id="205"/>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Log files eg server requests, etc.</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Web beacons or bugs/pixel tags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Cookies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Application-specific</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Any others?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[audience asked to contribute during presentation]</a:t>
            </a:r>
          </a:p>
          <a:p>
            <a:r>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09" id="209"/>
        <p:cNvGrpSpPr/>
        <p:nvPr/>
      </p:nvGrpSpPr>
      <p:grpSpPr>
        <a:xfrm>
          <a:off y="0" x="0"/>
          <a:ext cy="0" cx="0"/>
          <a:chOff y="0" x="0"/>
          <a:chExt cy="0" cx="0"/>
        </a:xfrm>
      </p:grpSpPr>
      <p:sp>
        <p:nvSpPr>
          <p:cNvPr name="Shape 210" id="210"/>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Analysis of measurements</a:t>
            </a:r>
          </a:p>
        </p:txBody>
      </p:sp>
      <p:sp>
        <p:nvSpPr>
          <p:cNvPr name="Shape 211" id="211"/>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Data is just a step in the process.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Information is key.</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Data has to be analysed to develop information.</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Information needs to be communicated, primarily in the form of reports.</a:t>
            </a:r>
          </a:p>
          <a:p>
            <a:r>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15" id="215"/>
        <p:cNvGrpSpPr/>
        <p:nvPr/>
      </p:nvGrpSpPr>
      <p:grpSpPr>
        <a:xfrm>
          <a:off y="0" x="0"/>
          <a:ext cy="0" cx="0"/>
          <a:chOff y="0" x="0"/>
          <a:chExt cy="0" cx="0"/>
        </a:xfrm>
      </p:grpSpPr>
      <p:sp>
        <p:nvSpPr>
          <p:cNvPr name="Shape 216" id="216"/>
          <p:cNvSpPr/>
          <p:nvPr/>
        </p:nvSpPr>
        <p:spPr>
          <a:xfrm>
            <a:off y="0" x="0"/>
            <a:ext cy="6858000" cx="9144000"/>
          </a:xfrm>
          <a:prstGeom prst="rect">
            <a:avLst/>
          </a:prstGeom>
          <a:blipFill>
            <a:blip r:embed="rId3"/>
            <a:stretch>
              <a:fillRect/>
            </a:stretch>
          </a:blipFill>
        </p:spPr>
      </p:sp>
      <p:sp>
        <p:nvSpPr>
          <p:cNvPr name="Shape 217" id="217"/>
          <p:cNvSpPr txBox="1"/>
          <p:nvPr/>
        </p:nvSpPr>
        <p:spPr>
          <a:xfrm>
            <a:off y="6457889" x="0"/>
            <a:ext cy="400109" cx="6716902"/>
          </a:xfrm>
          <a:prstGeom prst="rect">
            <a:avLst/>
          </a:prstGeom>
          <a:solidFill>
            <a:schemeClr val="dk1"/>
          </a:solidFill>
          <a:ln>
            <a:noFill/>
          </a:ln>
        </p:spPr>
        <p:txBody>
          <a:bodyPr bIns="45700" tIns="45700" lIns="91425" anchor="t" anchorCtr="0" rIns="91425">
            <a:spAutoFit/>
          </a:bodyPr>
          <a:lstStyle/>
          <a:p>
            <a:pPr indent="0" marR="0" algn="l" marL="0" rtl="0" lvl="0">
              <a:buSzPct val="25000"/>
              <a:buNone/>
            </a:pPr>
            <a:r>
              <a:rPr lang="en_GB" i="0" baseline="0" strike="noStrike" sz="1000" b="0" cap="none" u="none">
                <a:solidFill>
                  <a:schemeClr val="lt1"/>
                </a:solidFill>
                <a:latin typeface="Arial"/>
                <a:ea typeface="Arial"/>
                <a:cs typeface="Arial"/>
                <a:sym typeface="Arial"/>
              </a:rPr>
              <a:t>Stanley Howe  - Creative Commons Attribution-Share Alike 2.0 Generic</a:t>
            </a:r>
          </a:p>
          <a:p>
            <a:pPr indent="0" marR="0" algn="l" marL="0" rtl="0" lvl="0">
              <a:buSzPct val="25000"/>
              <a:buNone/>
            </a:pPr>
            <a:r>
              <a:rPr lang="en_GB" i="0" baseline="0" strike="noStrike" sz="1000" b="0" cap="none" u="none">
                <a:solidFill>
                  <a:schemeClr val="lt1"/>
                </a:solidFill>
                <a:latin typeface="Arial"/>
                <a:ea typeface="Arial"/>
                <a:cs typeface="Arial"/>
                <a:sym typeface="Arial"/>
              </a:rPr>
              <a:t>See: </a:t>
            </a:r>
            <a:r>
              <a:rPr lang="en_GB" i="0" baseline="0" strike="noStrike" sz="1000" b="0" cap="none" u="sng">
                <a:solidFill>
                  <a:schemeClr val="hlink"/>
                </a:solidFill>
                <a:latin typeface="Arial"/>
                <a:ea typeface="Arial"/>
                <a:cs typeface="Arial"/>
                <a:sym typeface="Arial"/>
                <a:hlinkClick r:id="rId4"/>
              </a:rPr>
              <a:t>http://en.wikipedia.org/wiki/File:Salmon_negotiating_the_leap_by_Bridge_of_Feugh_-_geograph.org.uk_-_254864.jpg</a:t>
            </a:r>
            <a:r>
              <a:rPr lang="en_GB" i="0" baseline="0" strike="noStrike" sz="1000" b="0" cap="none" u="none">
                <a:solidFill>
                  <a:schemeClr val="lt1"/>
                </a:solidFill>
                <a:latin typeface="Arial"/>
                <a:ea typeface="Arial"/>
                <a:cs typeface="Arial"/>
                <a:sym typeface="Arial"/>
              </a:rPr>
              <a:t>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21" id="221"/>
        <p:cNvGrpSpPr/>
        <p:nvPr/>
      </p:nvGrpSpPr>
      <p:grpSpPr>
        <a:xfrm>
          <a:off y="0" x="0"/>
          <a:ext cy="0" cx="0"/>
          <a:chOff y="0" x="0"/>
          <a:chExt cy="0" cx="0"/>
        </a:xfrm>
      </p:grpSpPr>
      <p:sp>
        <p:nvSpPr>
          <p:cNvPr name="Shape 222" id="222"/>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Web reports</a:t>
            </a:r>
          </a:p>
        </p:txBody>
      </p:sp>
      <p:sp>
        <p:nvSpPr>
          <p:cNvPr name="Shape 223" id="223"/>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Usage of website, both aggregate and specific.</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Downloads of podcasts.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Views of rich media.</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Tweets and re-tweets.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Likes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Check-ins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27" id="227"/>
        <p:cNvGrpSpPr/>
        <p:nvPr/>
      </p:nvGrpSpPr>
      <p:grpSpPr>
        <a:xfrm>
          <a:off y="0" x="0"/>
          <a:ext cy="0" cx="0"/>
          <a:chOff y="0" x="0"/>
          <a:chExt cy="0" cx="0"/>
        </a:xfrm>
      </p:grpSpPr>
      <p:sp>
        <p:nvSpPr>
          <p:cNvPr name="Shape 228" id="228"/>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Enough!</a:t>
            </a:r>
          </a:p>
        </p:txBody>
      </p:sp>
      <p:sp>
        <p:nvSpPr>
          <p:cNvPr name="Shape 229" id="229"/>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There are numerous people, systems, processes and services to manage and therefore measure.</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There are numerous instruments/measures.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Abundance of data.</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Countless questions.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With finite resources and time, where are the limits?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33" id="233"/>
        <p:cNvGrpSpPr/>
        <p:nvPr/>
      </p:nvGrpSpPr>
      <p:grpSpPr>
        <a:xfrm>
          <a:off y="0" x="0"/>
          <a:ext cy="0" cx="0"/>
          <a:chOff y="0" x="0"/>
          <a:chExt cy="0" cx="0"/>
        </a:xfrm>
      </p:grpSpPr>
      <p:sp>
        <p:nvSpPr>
          <p:cNvPr name="Shape 234" id="234"/>
          <p:cNvSpPr txBox="1"/>
          <p:nvPr>
            <p:ph type="title"/>
          </p:nvPr>
        </p:nvSpPr>
        <p:spPr>
          <a:xfrm>
            <a:off y="4406900" x="722312"/>
            <a:ext cy="1362075" cx="7772400"/>
          </a:xfrm>
          <a:prstGeom prst="rect">
            <a:avLst/>
          </a:prstGeom>
          <a:noFill/>
          <a:ln>
            <a:noFill/>
          </a:ln>
        </p:spPr>
        <p:txBody>
          <a:bodyPr bIns="45700" tIns="45700" lIns="91425" anchor="t" anchorCtr="0" rIns="91425">
            <a:spAutoFit/>
          </a:bodyPr>
          <a:lstStyle/>
          <a:p>
            <a:pPr indent="0" marR="0" algn="l" marL="0" rtl="0" lvl="0">
              <a:spcBef>
                <a:spcPts val="0"/>
              </a:spcBef>
              <a:buClr>
                <a:schemeClr val="dk1"/>
              </a:buClr>
              <a:buSzPct val="25000"/>
              <a:buFont typeface="Arial"/>
              <a:buNone/>
            </a:pPr>
            <a:r>
              <a:rPr lang="en_GB" i="0" baseline="0" strike="noStrike" sz="4000" b="1" cap="small" u="none">
                <a:solidFill>
                  <a:schemeClr val="dk1"/>
                </a:solidFill>
                <a:latin typeface="Arial"/>
                <a:ea typeface="Arial"/>
                <a:cs typeface="Arial"/>
                <a:sym typeface="Arial"/>
              </a:rPr>
              <a:t>IMPACT</a:t>
            </a:r>
          </a:p>
        </p:txBody>
      </p:sp>
      <p:sp>
        <p:nvSpPr>
          <p:cNvPr name="Shape 235" id="235"/>
          <p:cNvSpPr txBox="1"/>
          <p:nvPr>
            <p:ph type="body" idx="1"/>
          </p:nvPr>
        </p:nvSpPr>
        <p:spPr>
          <a:xfrm>
            <a:off y="2906713" x="722312"/>
            <a:ext cy="1500187" cx="7772400"/>
          </a:xfrm>
          <a:prstGeom prst="rect">
            <a:avLst/>
          </a:prstGeom>
          <a:noFill/>
          <a:ln>
            <a:noFill/>
          </a:ln>
        </p:spPr>
        <p:txBody>
          <a:bodyPr bIns="45700" tIns="45700" lIns="91425" anchor="b" anchorCtr="0" rIns="91425">
            <a:spAutoFit/>
          </a:bodyPr>
          <a:lstStyle/>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39" id="239"/>
        <p:cNvGrpSpPr/>
        <p:nvPr/>
      </p:nvGrpSpPr>
      <p:grpSpPr>
        <a:xfrm>
          <a:off y="0" x="0"/>
          <a:ext cy="0" cx="0"/>
          <a:chOff y="0" x="0"/>
          <a:chExt cy="0" cx="0"/>
        </a:xfrm>
      </p:grpSpPr>
      <p:sp>
        <p:nvSpPr>
          <p:cNvPr name="Shape 240" id="240"/>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Impact of Social Sciences</a:t>
            </a:r>
          </a:p>
        </p:txBody>
      </p:sp>
      <p:sp>
        <p:nvSpPr>
          <p:cNvPr name="Shape 241" id="241"/>
          <p:cNvSpPr txBox="1"/>
          <p:nvPr>
            <p:ph type="body" idx="1"/>
          </p:nvPr>
        </p:nvSpPr>
        <p:spPr>
          <a:xfrm>
            <a:off y="1630901" x="457200"/>
            <a:ext cy="4464558" cx="8229600"/>
          </a:xfrm>
          <a:prstGeom prst="rect">
            <a:avLst/>
          </a:prstGeom>
          <a:noFill/>
          <a:ln>
            <a:noFill/>
          </a:ln>
        </p:spPr>
        <p:txBody>
          <a:bodyPr bIns="91425" tIns="91425" lIns="91425" anchor="t" anchorCtr="0" rIns="91425">
            <a:spAutoFit/>
          </a:bodyPr>
          <a:lstStyle/>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45" id="245"/>
        <p:cNvGrpSpPr/>
        <p:nvPr/>
      </p:nvGrpSpPr>
      <p:grpSpPr>
        <a:xfrm>
          <a:off y="0" x="0"/>
          <a:ext cy="0" cx="0"/>
          <a:chOff y="0" x="0"/>
          <a:chExt cy="0" cx="0"/>
        </a:xfrm>
      </p:grpSpPr>
      <p:sp>
        <p:nvSpPr>
          <p:cNvPr name="Shape 246" id="246"/>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About the project</a:t>
            </a:r>
          </a:p>
        </p:txBody>
      </p:sp>
      <p:sp>
        <p:nvSpPr>
          <p:cNvPr name="Shape 247" id="247"/>
          <p:cNvSpPr txBox="1"/>
          <p:nvPr>
            <p:ph type="body" idx="1"/>
          </p:nvPr>
        </p:nvSpPr>
        <p:spPr>
          <a:xfrm>
            <a:off y="1630901" x="457200"/>
            <a:ext cy="4464558" cx="8229600"/>
          </a:xfrm>
          <a:prstGeom prst="rect">
            <a:avLst/>
          </a:prstGeom>
          <a:noFill/>
          <a:ln>
            <a:noFill/>
          </a:ln>
        </p:spPr>
        <p:txBody>
          <a:bodyPr bIns="91425" tIns="91425" lIns="91425" anchor="t" anchorCtr="0" rIns="91425">
            <a:spAutoFit/>
          </a:bodyPr>
          <a:lstStyle/>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51" id="251"/>
        <p:cNvGrpSpPr/>
        <p:nvPr/>
      </p:nvGrpSpPr>
      <p:grpSpPr>
        <a:xfrm>
          <a:off y="0" x="0"/>
          <a:ext cy="0" cx="0"/>
          <a:chOff y="0" x="0"/>
          <a:chExt cy="0" cx="0"/>
        </a:xfrm>
      </p:grpSpPr>
      <p:sp>
        <p:nvSpPr>
          <p:cNvPr name="Shape 252" id="252"/>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Defining impacts</a:t>
            </a:r>
          </a:p>
        </p:txBody>
      </p:sp>
      <p:sp>
        <p:nvSpPr>
          <p:cNvPr name="Shape 253" id="253"/>
          <p:cNvSpPr txBox="1"/>
          <p:nvPr>
            <p:ph type="body" idx="1"/>
          </p:nvPr>
        </p:nvSpPr>
        <p:spPr>
          <a:xfrm>
            <a:off y="1630901" x="457200"/>
            <a:ext cy="4464558" cx="8229600"/>
          </a:xfrm>
          <a:prstGeom prst="rect">
            <a:avLst/>
          </a:prstGeom>
          <a:noFill/>
          <a:ln>
            <a:noFill/>
          </a:ln>
        </p:spPr>
        <p:txBody>
          <a:bodyPr bIns="91425" tIns="91425" lIns="91425" anchor="t" anchorCtr="0" rIns="91425">
            <a:spAutoFit/>
          </a:bodyPr>
          <a:lstStyle/>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1" id="91"/>
        <p:cNvGrpSpPr/>
        <p:nvPr/>
      </p:nvGrpSpPr>
      <p:grpSpPr>
        <a:xfrm>
          <a:off y="0" x="0"/>
          <a:ext cy="0" cx="0"/>
          <a:chOff y="0" x="0"/>
          <a:chExt cy="0" cx="0"/>
        </a:xfrm>
      </p:grpSpPr>
      <p:sp>
        <p:nvSpPr>
          <p:cNvPr name="Shape 92" id="92"/>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LSE</a:t>
            </a:r>
          </a:p>
        </p:txBody>
      </p:sp>
      <p:sp>
        <p:nvSpPr>
          <p:cNvPr name="Shape 93" id="93"/>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0" marR="0" algn="l" marL="0" rtl="0" lvl="0">
              <a:spcBef>
                <a:spcPts val="640"/>
              </a:spcBef>
              <a:buClr>
                <a:schemeClr val="dk1"/>
              </a:buClr>
              <a:buSzPct val="25000"/>
              <a:buFont typeface="Arial"/>
              <a:buNone/>
            </a:pPr>
            <a:r>
              <a:rPr lang="en_GB" i="1" baseline="0" strike="noStrike" sz="3200" b="0" cap="none" u="none">
                <a:solidFill>
                  <a:schemeClr val="dk1"/>
                </a:solidFill>
                <a:latin typeface="Arial"/>
                <a:ea typeface="Arial"/>
                <a:cs typeface="Arial"/>
                <a:sym typeface="Arial"/>
              </a:rPr>
              <a:t>LSE is a specialist university with an international intake and a global reach. Its research and teaching span the full breadth of the social sciences, from economics, politics and law to sociology, anthropology, accounting and finance. Founded in 1895 by Beatrice and Sidney Webb, the School has an outstanding reputation for academic excellence. LSE has 16 Nobel prize winners.</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57" id="257"/>
        <p:cNvGrpSpPr/>
        <p:nvPr/>
      </p:nvGrpSpPr>
      <p:grpSpPr>
        <a:xfrm>
          <a:off y="0" x="0"/>
          <a:ext cy="0" cx="0"/>
          <a:chOff y="0" x="0"/>
          <a:chExt cy="0" cx="0"/>
        </a:xfrm>
      </p:grpSpPr>
      <p:sp>
        <p:nvSpPr>
          <p:cNvPr name="Shape 258" id="258"/>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Impacts in context of web</a:t>
            </a:r>
          </a:p>
        </p:txBody>
      </p:sp>
      <p:sp>
        <p:nvSpPr>
          <p:cNvPr name="Shape 259" id="259"/>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 recorded or otherwise auditable occasion of influence …”</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[audience asked to contribute during presentation]</a:t>
            </a:r>
          </a:p>
          <a:p>
            <a:r>
              <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63" id="263"/>
        <p:cNvGrpSpPr/>
        <p:nvPr/>
      </p:nvGrpSpPr>
      <p:grpSpPr>
        <a:xfrm>
          <a:off y="0" x="0"/>
          <a:ext cy="0" cx="0"/>
          <a:chOff y="0" x="0"/>
          <a:chExt cy="0" cx="0"/>
        </a:xfrm>
      </p:grpSpPr>
      <p:sp>
        <p:nvSpPr>
          <p:cNvPr name="Shape 264" id="264"/>
          <p:cNvSpPr/>
          <p:nvPr/>
        </p:nvSpPr>
        <p:spPr>
          <a:xfrm>
            <a:off y="0" x="0"/>
            <a:ext cy="6858000" cx="9144000"/>
          </a:xfrm>
          <a:prstGeom prst="rect">
            <a:avLst/>
          </a:prstGeom>
          <a:blipFill>
            <a:blip r:embed="rId3"/>
            <a:stretch>
              <a:fillRect/>
            </a:stretch>
          </a:blipFill>
        </p:spPr>
      </p:sp>
      <p:sp>
        <p:nvSpPr>
          <p:cNvPr name="Shape 265" id="265"/>
          <p:cNvSpPr txBox="1"/>
          <p:nvPr/>
        </p:nvSpPr>
        <p:spPr>
          <a:xfrm>
            <a:off y="6457889" x="0"/>
            <a:ext cy="400109" cx="6575838"/>
          </a:xfrm>
          <a:prstGeom prst="rect">
            <a:avLst/>
          </a:prstGeom>
          <a:solidFill>
            <a:schemeClr val="dk1"/>
          </a:solidFill>
          <a:ln>
            <a:noFill/>
          </a:ln>
        </p:spPr>
        <p:txBody>
          <a:bodyPr bIns="45700" tIns="45700" lIns="91425" anchor="t" anchorCtr="0" rIns="91425">
            <a:spAutoFit/>
          </a:bodyPr>
          <a:lstStyle/>
          <a:p>
            <a:pPr indent="0" marR="0" algn="l" marL="0" rtl="0" lvl="0">
              <a:buSzPct val="25000"/>
              <a:buNone/>
            </a:pPr>
            <a:r>
              <a:rPr lang="en_GB" i="0" baseline="0" strike="noStrike" sz="1000" b="0" cap="none" u="none">
                <a:solidFill>
                  <a:schemeClr val="lt1"/>
                </a:solidFill>
                <a:latin typeface="Arial"/>
                <a:ea typeface="Arial"/>
                <a:cs typeface="Arial"/>
                <a:sym typeface="Arial"/>
              </a:rPr>
              <a:t>Lyn Mcleod - Creative Commons Attribution-Share Alike 2.0 Generic</a:t>
            </a:r>
          </a:p>
          <a:p>
            <a:pPr indent="0" marR="0" algn="l" marL="0" rtl="0" lvl="0">
              <a:buSzPct val="25000"/>
              <a:buNone/>
            </a:pPr>
            <a:r>
              <a:rPr lang="en_GB" i="0" baseline="0" strike="noStrike" sz="1000" b="0" cap="none" u="none">
                <a:solidFill>
                  <a:schemeClr val="lt1"/>
                </a:solidFill>
                <a:latin typeface="Arial"/>
                <a:ea typeface="Arial"/>
                <a:cs typeface="Arial"/>
                <a:sym typeface="Arial"/>
              </a:rPr>
              <a:t>See: </a:t>
            </a:r>
            <a:r>
              <a:rPr lang="en_GB" i="0" baseline="0" strike="noStrike" sz="1000" b="0" cap="none" u="sng">
                <a:solidFill>
                  <a:schemeClr val="hlink"/>
                </a:solidFill>
                <a:latin typeface="Arial"/>
                <a:ea typeface="Arial"/>
                <a:cs typeface="Arial"/>
                <a:sym typeface="Arial"/>
                <a:hlinkClick r:id="rId4"/>
              </a:rPr>
              <a:t>http://commons.wikimedia.org/wiki/File:Falls_Of_Feugh_-_October_-_geograph.org.uk_-_580227.jpg?uselang=en-gb</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69" id="269"/>
        <p:cNvGrpSpPr/>
        <p:nvPr/>
      </p:nvGrpSpPr>
      <p:grpSpPr>
        <a:xfrm>
          <a:off y="0" x="0"/>
          <a:ext cy="0" cx="0"/>
          <a:chOff y="0" x="0"/>
          <a:chExt cy="0" cx="0"/>
        </a:xfrm>
      </p:grpSpPr>
      <p:sp>
        <p:nvSpPr>
          <p:cNvPr name="Shape 270" id="270"/>
          <p:cNvSpPr txBox="1"/>
          <p:nvPr>
            <p:ph type="title"/>
          </p:nvPr>
        </p:nvSpPr>
        <p:spPr>
          <a:xfrm>
            <a:off y="4406900" x="722312"/>
            <a:ext cy="1362075" cx="7772400"/>
          </a:xfrm>
          <a:prstGeom prst="rect">
            <a:avLst/>
          </a:prstGeom>
          <a:noFill/>
          <a:ln>
            <a:noFill/>
          </a:ln>
        </p:spPr>
        <p:txBody>
          <a:bodyPr bIns="45700" tIns="45700" lIns="91425" anchor="t" anchorCtr="0" rIns="91425">
            <a:spAutoFit/>
          </a:bodyPr>
          <a:lstStyle/>
          <a:p>
            <a:pPr indent="0" marR="0" algn="l" marL="0" rtl="0" lvl="0">
              <a:spcBef>
                <a:spcPts val="0"/>
              </a:spcBef>
              <a:buClr>
                <a:schemeClr val="dk1"/>
              </a:buClr>
              <a:buSzPct val="25000"/>
              <a:buFont typeface="Arial"/>
              <a:buNone/>
            </a:pPr>
            <a:r>
              <a:rPr lang="en_GB" i="0" baseline="0" strike="noStrike" sz="4000" b="1" cap="small" u="none">
                <a:solidFill>
                  <a:schemeClr val="dk1"/>
                </a:solidFill>
                <a:latin typeface="Arial"/>
                <a:ea typeface="Arial"/>
                <a:cs typeface="Arial"/>
                <a:sym typeface="Arial"/>
              </a:rPr>
              <a:t>FOCUS</a:t>
            </a:r>
          </a:p>
        </p:txBody>
      </p:sp>
      <p:sp>
        <p:nvSpPr>
          <p:cNvPr name="Shape 271" id="271"/>
          <p:cNvSpPr txBox="1"/>
          <p:nvPr>
            <p:ph type="body" idx="1"/>
          </p:nvPr>
        </p:nvSpPr>
        <p:spPr>
          <a:xfrm>
            <a:off y="2906713" x="722312"/>
            <a:ext cy="1500187" cx="7772400"/>
          </a:xfrm>
          <a:prstGeom prst="rect">
            <a:avLst/>
          </a:prstGeom>
          <a:noFill/>
          <a:ln>
            <a:noFill/>
          </a:ln>
        </p:spPr>
        <p:txBody>
          <a:bodyPr bIns="45700" tIns="45700" lIns="91425" anchor="b" anchorCtr="0" rIns="91425">
            <a:spAutoFit/>
          </a:bodyPr>
          <a:lstStyle/>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75" id="275"/>
        <p:cNvGrpSpPr/>
        <p:nvPr/>
      </p:nvGrpSpPr>
      <p:grpSpPr>
        <a:xfrm>
          <a:off y="0" x="0"/>
          <a:ext cy="0" cx="0"/>
          <a:chOff y="0" x="0"/>
          <a:chExt cy="0" cx="0"/>
        </a:xfrm>
      </p:grpSpPr>
      <p:sp>
        <p:nvSpPr>
          <p:cNvPr name="Shape 276" id="276"/>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Measured web presence</a:t>
            </a:r>
          </a:p>
        </p:txBody>
      </p:sp>
      <p:sp>
        <p:nvSpPr>
          <p:cNvPr name="Shape 277" id="277"/>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Audit what is managed (and distinguish it from what is not, if also in your audit).</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Collect data for what is managed. Automate the collection of data and manage the collected data: storage, access and retention.</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Enable authorised self-help access to data through reporting tools; negotiate direct access.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Focus on dashboards and investigations.</a:t>
            </a:r>
          </a:p>
          <a:p>
            <a:r>
              <a:t/>
            </a:r>
          </a:p>
          <a:p>
            <a:r>
              <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81" id="281"/>
        <p:cNvGrpSpPr/>
        <p:nvPr/>
      </p:nvGrpSpPr>
      <p:grpSpPr>
        <a:xfrm>
          <a:off y="0" x="0"/>
          <a:ext cy="0" cx="0"/>
          <a:chOff y="0" x="0"/>
          <a:chExt cy="0" cx="0"/>
        </a:xfrm>
      </p:grpSpPr>
      <p:sp>
        <p:nvSpPr>
          <p:cNvPr name="Shape 282" id="282"/>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Examples of dashboards</a:t>
            </a:r>
          </a:p>
        </p:txBody>
      </p:sp>
      <p:sp>
        <p:nvSpPr>
          <p:cNvPr name="Shape 283" id="283"/>
          <p:cNvSpPr txBox="1"/>
          <p:nvPr>
            <p:ph type="body" idx="1"/>
          </p:nvPr>
        </p:nvSpPr>
        <p:spPr>
          <a:xfrm>
            <a:off y="1600200" x="870512"/>
            <a:ext cy="4525963" cx="3211972"/>
          </a:xfrm>
          <a:prstGeom prst="rect">
            <a:avLst/>
          </a:prstGeom>
          <a:noFill/>
          <a:ln>
            <a:noFill/>
          </a:ln>
        </p:spPr>
        <p:txBody>
          <a:bodyPr bIns="91425" tIns="91425" lIns="91425" anchor="t" anchorCtr="0" rIns="91425">
            <a:spAutoFit/>
          </a:bodyPr>
          <a:lstStyle/>
          <a:p/>
        </p:txBody>
      </p:sp>
      <p:sp>
        <p:nvSpPr>
          <p:cNvPr name="Shape 284" id="284"/>
          <p:cNvSpPr txBox="1"/>
          <p:nvPr>
            <p:ph type="body" idx="2"/>
          </p:nvPr>
        </p:nvSpPr>
        <p:spPr>
          <a:xfrm>
            <a:off y="1600200" x="5061512"/>
            <a:ext cy="4525963" cx="3211972"/>
          </a:xfrm>
          <a:prstGeom prst="rect">
            <a:avLst/>
          </a:prstGeom>
          <a:noFill/>
          <a:ln>
            <a:noFill/>
          </a:ln>
        </p:spPr>
        <p:txBody>
          <a:bodyPr bIns="91425" tIns="91425" lIns="91425" anchor="t" anchorCtr="0" rIns="91425">
            <a:spAutoFit/>
          </a:bodyPr>
          <a:lstStyle/>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88" id="288"/>
        <p:cNvGrpSpPr/>
        <p:nvPr/>
      </p:nvGrpSpPr>
      <p:grpSpPr>
        <a:xfrm>
          <a:off y="0" x="0"/>
          <a:ext cy="0" cx="0"/>
          <a:chOff y="0" x="0"/>
          <a:chExt cy="0" cx="0"/>
        </a:xfrm>
      </p:grpSpPr>
      <p:sp>
        <p:nvSpPr>
          <p:cNvPr name="Shape 289" id="289"/>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More dashboards</a:t>
            </a:r>
          </a:p>
        </p:txBody>
      </p:sp>
      <p:sp>
        <p:nvSpPr>
          <p:cNvPr name="Shape 290" id="290"/>
          <p:cNvSpPr txBox="1"/>
          <p:nvPr>
            <p:ph type="body" idx="1"/>
          </p:nvPr>
        </p:nvSpPr>
        <p:spPr>
          <a:xfrm>
            <a:off y="1600200" x="870512"/>
            <a:ext cy="4525963" cx="3211972"/>
          </a:xfrm>
          <a:prstGeom prst="rect">
            <a:avLst/>
          </a:prstGeom>
          <a:noFill/>
          <a:ln>
            <a:noFill/>
          </a:ln>
        </p:spPr>
        <p:txBody>
          <a:bodyPr bIns="91425" tIns="91425" lIns="91425" anchor="t" anchorCtr="0" rIns="91425">
            <a:spAutoFit/>
          </a:bodyPr>
          <a:lstStyle/>
          <a:p/>
        </p:txBody>
      </p:sp>
      <p:sp>
        <p:nvSpPr>
          <p:cNvPr name="Shape 291" id="291"/>
          <p:cNvSpPr txBox="1"/>
          <p:nvPr>
            <p:ph type="body" idx="2"/>
          </p:nvPr>
        </p:nvSpPr>
        <p:spPr>
          <a:xfrm>
            <a:off y="1600200" x="4648200"/>
            <a:ext cy="4525963" cx="4038599"/>
          </a:xfrm>
          <a:prstGeom prst="rect">
            <a:avLst/>
          </a:prstGeom>
          <a:noFill/>
          <a:ln>
            <a:noFill/>
          </a:ln>
        </p:spPr>
        <p:txBody>
          <a:bodyPr bIns="45700" tIns="45700" lIns="91425" anchor="t" anchorCtr="0" rIns="91425">
            <a:spAutoFit/>
          </a:bodyPr>
          <a:lstStyle/>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295" id="295"/>
        <p:cNvGrpSpPr/>
        <p:nvPr/>
      </p:nvGrpSpPr>
      <p:grpSpPr>
        <a:xfrm>
          <a:off y="0" x="0"/>
          <a:ext cy="0" cx="0"/>
          <a:chOff y="0" x="0"/>
          <a:chExt cy="0" cx="0"/>
        </a:xfrm>
      </p:grpSpPr>
      <p:sp>
        <p:nvSpPr>
          <p:cNvPr name="Shape 296" id="296"/>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Example of investigation</a:t>
            </a:r>
          </a:p>
        </p:txBody>
      </p:sp>
      <p:sp>
        <p:nvSpPr>
          <p:cNvPr name="Shape 297" id="297"/>
          <p:cNvSpPr txBox="1"/>
          <p:nvPr>
            <p:ph type="body" idx="1"/>
          </p:nvPr>
        </p:nvSpPr>
        <p:spPr>
          <a:xfrm>
            <a:off y="1630903" x="457200"/>
            <a:ext cy="4464556" cx="8229600"/>
          </a:xfrm>
          <a:prstGeom prst="rect">
            <a:avLst/>
          </a:prstGeom>
          <a:noFill/>
          <a:ln>
            <a:noFill/>
          </a:ln>
        </p:spPr>
        <p:txBody>
          <a:bodyPr bIns="91425" tIns="91425" lIns="91425" anchor="t" anchorCtr="0" rIns="91425">
            <a:spAutoFit/>
          </a:bodyPr>
          <a:lstStyle/>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301" id="301"/>
        <p:cNvGrpSpPr/>
        <p:nvPr/>
      </p:nvGrpSpPr>
      <p:grpSpPr>
        <a:xfrm>
          <a:off y="0" x="0"/>
          <a:ext cy="0" cx="0"/>
          <a:chOff y="0" x="0"/>
          <a:chExt cy="0" cx="0"/>
        </a:xfrm>
      </p:grpSpPr>
      <p:sp>
        <p:nvSpPr>
          <p:cNvPr name="Shape 302" id="302"/>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Tests</a:t>
            </a:r>
          </a:p>
        </p:txBody>
      </p:sp>
      <p:sp>
        <p:nvSpPr>
          <p:cNvPr name="Shape 303" id="303"/>
          <p:cNvSpPr txBox="1"/>
          <p:nvPr>
            <p:ph type="body" idx="1"/>
          </p:nvPr>
        </p:nvSpPr>
        <p:spPr>
          <a:xfrm>
            <a:off y="1630901" x="457200"/>
            <a:ext cy="4464558" cx="8229600"/>
          </a:xfrm>
          <a:prstGeom prst="rect">
            <a:avLst/>
          </a:prstGeom>
          <a:noFill/>
          <a:ln>
            <a:noFill/>
          </a:ln>
        </p:spPr>
        <p:txBody>
          <a:bodyPr bIns="91425" tIns="91425" lIns="91425" anchor="t" anchorCtr="0" rIns="91425">
            <a:spAutoFit/>
          </a:bodyPr>
          <a:lstStyle/>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307" id="307"/>
        <p:cNvGrpSpPr/>
        <p:nvPr/>
      </p:nvGrpSpPr>
      <p:grpSpPr>
        <a:xfrm>
          <a:off y="0" x="0"/>
          <a:ext cy="0" cx="0"/>
          <a:chOff y="0" x="0"/>
          <a:chExt cy="0" cx="0"/>
        </a:xfrm>
      </p:grpSpPr>
      <p:sp>
        <p:nvSpPr>
          <p:cNvPr name="Shape 308" id="308"/>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Results (1)</a:t>
            </a:r>
          </a:p>
        </p:txBody>
      </p:sp>
      <p:sp>
        <p:nvSpPr>
          <p:cNvPr name="Shape 309" id="309"/>
          <p:cNvSpPr txBox="1"/>
          <p:nvPr>
            <p:ph type="body" idx="1"/>
          </p:nvPr>
        </p:nvSpPr>
        <p:spPr>
          <a:xfrm>
            <a:off y="1630901" x="457200"/>
            <a:ext cy="4464558" cx="8229600"/>
          </a:xfrm>
          <a:prstGeom prst="rect">
            <a:avLst/>
          </a:prstGeom>
          <a:noFill/>
          <a:ln>
            <a:noFill/>
          </a:ln>
        </p:spPr>
        <p:txBody>
          <a:bodyPr bIns="91425" tIns="91425" lIns="91425" anchor="t" anchorCtr="0" rIns="91425">
            <a:spAutoFit/>
          </a:bodyPr>
          <a:lstStyle/>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313" id="313"/>
        <p:cNvGrpSpPr/>
        <p:nvPr/>
      </p:nvGrpSpPr>
      <p:grpSpPr>
        <a:xfrm>
          <a:off y="0" x="0"/>
          <a:ext cy="0" cx="0"/>
          <a:chOff y="0" x="0"/>
          <a:chExt cy="0" cx="0"/>
        </a:xfrm>
      </p:grpSpPr>
      <p:sp>
        <p:nvSpPr>
          <p:cNvPr name="Shape 314" id="314"/>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Results (2)</a:t>
            </a:r>
          </a:p>
        </p:txBody>
      </p:sp>
      <p:sp>
        <p:nvSpPr>
          <p:cNvPr name="Shape 315" id="315"/>
          <p:cNvSpPr txBox="1"/>
          <p:nvPr>
            <p:ph type="body" idx="1"/>
          </p:nvPr>
        </p:nvSpPr>
        <p:spPr>
          <a:xfrm>
            <a:off y="1630901" x="457200"/>
            <a:ext cy="4464558" cx="8229600"/>
          </a:xfrm>
          <a:prstGeom prst="rect">
            <a:avLst/>
          </a:prstGeom>
          <a:noFill/>
          <a:ln>
            <a:noFill/>
          </a:ln>
        </p:spPr>
        <p:txBody>
          <a:bodyPr bIns="91425" tIns="91425" lIns="91425" anchor="t" anchorCtr="0" rIns="91425">
            <a:spAutoFit/>
          </a:bodyPr>
          <a:lstStyle/>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97" id="97"/>
        <p:cNvGrpSpPr/>
        <p:nvPr/>
      </p:nvGrpSpPr>
      <p:grpSpPr>
        <a:xfrm>
          <a:off y="0" x="0"/>
          <a:ext cy="0" cx="0"/>
          <a:chOff y="0" x="0"/>
          <a:chExt cy="0" cx="0"/>
        </a:xfrm>
      </p:grpSpPr>
      <p:sp>
        <p:nvSpPr>
          <p:cNvPr name="Shape 98" id="98"/>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About LSE</a:t>
            </a:r>
          </a:p>
        </p:txBody>
      </p:sp>
      <p:sp>
        <p:nvSpPr>
          <p:cNvPr name="Shape 99" id="99"/>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23 academic departments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16 research centres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9,500 students (800 PT; 2/3 overseas)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3,000 staff (1,300 PT; 44% overseas)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1 campus with footprint similar to, perhaps smaller than, that of the Pollock Halls site.</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319" id="319"/>
        <p:cNvGrpSpPr/>
        <p:nvPr/>
      </p:nvGrpSpPr>
      <p:grpSpPr>
        <a:xfrm>
          <a:off y="0" x="0"/>
          <a:ext cy="0" cx="0"/>
          <a:chOff y="0" x="0"/>
          <a:chExt cy="0" cx="0"/>
        </a:xfrm>
      </p:grpSpPr>
      <p:sp>
        <p:nvSpPr>
          <p:cNvPr name="Shape 320" id="320"/>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Results (3)</a:t>
            </a:r>
          </a:p>
        </p:txBody>
      </p:sp>
      <p:sp>
        <p:nvSpPr>
          <p:cNvPr name="Shape 321" id="321"/>
          <p:cNvSpPr txBox="1"/>
          <p:nvPr>
            <p:ph type="body" idx="1"/>
          </p:nvPr>
        </p:nvSpPr>
        <p:spPr>
          <a:xfrm>
            <a:off y="1630901" x="457200"/>
            <a:ext cy="4464558" cx="8229600"/>
          </a:xfrm>
          <a:prstGeom prst="rect">
            <a:avLst/>
          </a:prstGeom>
          <a:noFill/>
          <a:ln>
            <a:noFill/>
          </a:ln>
        </p:spPr>
        <p:txBody>
          <a:bodyPr bIns="91425" tIns="91425" lIns="91425" anchor="t" anchorCtr="0" rIns="91425">
            <a:spAutoFit/>
          </a:bodyPr>
          <a:lstStyle/>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325" id="325"/>
        <p:cNvGrpSpPr/>
        <p:nvPr/>
      </p:nvGrpSpPr>
      <p:grpSpPr>
        <a:xfrm>
          <a:off y="0" x="0"/>
          <a:ext cy="0" cx="0"/>
          <a:chOff y="0" x="0"/>
          <a:chExt cy="0" cx="0"/>
        </a:xfrm>
      </p:grpSpPr>
      <p:sp>
        <p:nvSpPr>
          <p:cNvPr name="Shape 326" id="326"/>
          <p:cNvSpPr/>
          <p:nvPr/>
        </p:nvSpPr>
        <p:spPr>
          <a:xfrm>
            <a:off y="0" x="-468560"/>
            <a:ext cy="6913501" cx="9987609"/>
          </a:xfrm>
          <a:prstGeom prst="rect">
            <a:avLst/>
          </a:prstGeom>
          <a:blipFill>
            <a:blip r:embed="rId3"/>
            <a:stretch>
              <a:fillRect/>
            </a:stretch>
          </a:blipFill>
        </p:spPr>
      </p:sp>
      <p:sp>
        <p:nvSpPr>
          <p:cNvPr name="Shape 327" id="327"/>
          <p:cNvSpPr txBox="1"/>
          <p:nvPr/>
        </p:nvSpPr>
        <p:spPr>
          <a:xfrm>
            <a:off y="6457889" x="0"/>
            <a:ext cy="400109" cx="3938899"/>
          </a:xfrm>
          <a:prstGeom prst="rect">
            <a:avLst/>
          </a:prstGeom>
          <a:solidFill>
            <a:schemeClr val="dk1"/>
          </a:solidFill>
          <a:ln>
            <a:noFill/>
          </a:ln>
        </p:spPr>
        <p:txBody>
          <a:bodyPr bIns="45700" tIns="45700" lIns="91425" anchor="t" anchorCtr="0" rIns="91425">
            <a:spAutoFit/>
          </a:bodyPr>
          <a:lstStyle/>
          <a:p>
            <a:pPr indent="0" marR="0" algn="l" marL="0" rtl="0" lvl="0">
              <a:buSzPct val="25000"/>
              <a:buNone/>
            </a:pPr>
            <a:r>
              <a:rPr lang="en_GB" i="0" baseline="0" strike="noStrike" sz="1000" b="0" cap="none" u="none">
                <a:solidFill>
                  <a:schemeClr val="lt1"/>
                </a:solidFill>
                <a:latin typeface="Arial"/>
                <a:ea typeface="Arial"/>
                <a:cs typeface="Arial"/>
                <a:sym typeface="Arial"/>
              </a:rPr>
              <a:t>US Army Corps of Engineers - Public Domain</a:t>
            </a:r>
          </a:p>
          <a:p>
            <a:pPr indent="0" marR="0" algn="l" marL="0" rtl="0" lvl="0">
              <a:buSzPct val="25000"/>
              <a:buNone/>
            </a:pPr>
            <a:r>
              <a:rPr lang="en_GB" i="0" baseline="0" strike="noStrike" sz="1000" b="0" cap="none" u="none">
                <a:solidFill>
                  <a:schemeClr val="lt1"/>
                </a:solidFill>
                <a:latin typeface="Arial"/>
                <a:ea typeface="Arial"/>
                <a:cs typeface="Arial"/>
                <a:sym typeface="Arial"/>
              </a:rPr>
              <a:t>See: </a:t>
            </a:r>
            <a:r>
              <a:rPr lang="en_GB" i="0" baseline="0" strike="noStrike" sz="1000" b="0" cap="none" u="sng">
                <a:solidFill>
                  <a:schemeClr val="hlink"/>
                </a:solidFill>
                <a:latin typeface="Arial"/>
                <a:ea typeface="Arial"/>
                <a:cs typeface="Arial"/>
                <a:sym typeface="Arial"/>
                <a:hlinkClick r:id="rId4"/>
              </a:rPr>
              <a:t>http://en.wikipedia.org/wiki/File:Life_cycle_of_Pacific_salmon.jpg</a:t>
            </a:r>
            <a:r>
              <a:rPr lang="en_GB" i="0" baseline="0" strike="noStrike" sz="1000" b="0" cap="none" u="none">
                <a:solidFill>
                  <a:schemeClr val="lt1"/>
                </a:solidFill>
                <a:latin typeface="Arial"/>
                <a:ea typeface="Arial"/>
                <a:cs typeface="Arial"/>
                <a:sym typeface="Arial"/>
              </a:rPr>
              <a:t>  </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331" id="331"/>
        <p:cNvGrpSpPr/>
        <p:nvPr/>
      </p:nvGrpSpPr>
      <p:grpSpPr>
        <a:xfrm>
          <a:off y="0" x="0"/>
          <a:ext cy="0" cx="0"/>
          <a:chOff y="0" x="0"/>
          <a:chExt cy="0" cx="0"/>
        </a:xfrm>
      </p:grpSpPr>
      <p:sp>
        <p:nvSpPr>
          <p:cNvPr name="Shape 332" id="332"/>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Impact</a:t>
            </a:r>
          </a:p>
        </p:txBody>
      </p:sp>
      <p:sp>
        <p:nvSpPr>
          <p:cNvPr name="Shape 333" id="333"/>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It is not the role of web managers to assess impact.</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Provide data and tools to others so they can assess impact.</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Focus on managing people, systems, processes and services.</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337" id="337"/>
        <p:cNvGrpSpPr/>
        <p:nvPr/>
      </p:nvGrpSpPr>
      <p:grpSpPr>
        <a:xfrm>
          <a:off y="0" x="0"/>
          <a:ext cy="0" cx="0"/>
          <a:chOff y="0" x="0"/>
          <a:chExt cy="0" cx="0"/>
        </a:xfrm>
      </p:grpSpPr>
      <p:sp>
        <p:nvSpPr>
          <p:cNvPr name="Shape 338" id="338"/>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Disclaimer</a:t>
            </a:r>
          </a:p>
        </p:txBody>
      </p:sp>
      <p:sp>
        <p:nvSpPr>
          <p:cNvPr name="Shape 339" id="339"/>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All fish where photographed leaping from Scottish rivers and are therefore assumed to be Scottish fish.</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03" id="103"/>
        <p:cNvGrpSpPr/>
        <p:nvPr/>
      </p:nvGrpSpPr>
      <p:grpSpPr>
        <a:xfrm>
          <a:off y="0" x="0"/>
          <a:ext cy="0" cx="0"/>
          <a:chOff y="0" x="0"/>
          <a:chExt cy="0" cx="0"/>
        </a:xfrm>
      </p:grpSpPr>
      <p:sp>
        <p:nvSpPr>
          <p:cNvPr name="Shape 104" id="104"/>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p:txBody>
      </p:sp>
      <p:sp>
        <p:nvSpPr>
          <p:cNvPr name="Shape 105" id="105"/>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p:txBody>
      </p:sp>
      <p:sp>
        <p:nvSpPr>
          <p:cNvPr name="Shape 106" id="106"/>
          <p:cNvSpPr/>
          <p:nvPr/>
        </p:nvSpPr>
        <p:spPr>
          <a:xfrm>
            <a:off y="0" x="0"/>
            <a:ext cy="6993362" cx="12432643"/>
          </a:xfrm>
          <a:prstGeom prst="rect">
            <a:avLst/>
          </a:prstGeom>
          <a:blipFill>
            <a:blip r:embed="rId3"/>
            <a:stretch>
              <a:fillRect/>
            </a:stretch>
          </a:blipFill>
        </p:spPr>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10" id="110"/>
        <p:cNvGrpSpPr/>
        <p:nvPr/>
      </p:nvGrpSpPr>
      <p:grpSpPr>
        <a:xfrm>
          <a:off y="0" x="0"/>
          <a:ext cy="0" cx="0"/>
          <a:chOff y="0" x="0"/>
          <a:chExt cy="0" cx="0"/>
        </a:xfrm>
      </p:grpSpPr>
      <p:sp>
        <p:nvSpPr>
          <p:cNvPr name="Shape 111" id="111"/>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About me</a:t>
            </a:r>
          </a:p>
        </p:txBody>
      </p:sp>
      <p:sp>
        <p:nvSpPr>
          <p:cNvPr name="Shape 112" id="112"/>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Stephen Emmott</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Head of Web Services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Web Services is within Communications, which is within External Relations.</a:t>
            </a:r>
          </a:p>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Lead and manage web services… but what is web services these days?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16" id="116"/>
        <p:cNvGrpSpPr/>
        <p:nvPr/>
      </p:nvGrpSpPr>
      <p:grpSpPr>
        <a:xfrm>
          <a:off y="0" x="0"/>
          <a:ext cy="0" cx="0"/>
          <a:chOff y="0" x="0"/>
          <a:chExt cy="0" cx="0"/>
        </a:xfrm>
      </p:grpSpPr>
      <p:sp>
        <p:nvSpPr>
          <p:cNvPr name="Shape 117" id="117"/>
          <p:cNvSpPr/>
          <p:nvPr/>
        </p:nvSpPr>
        <p:spPr>
          <a:xfrm>
            <a:off y="-2486" x="0"/>
            <a:ext cy="10972800" cx="9144000"/>
          </a:xfrm>
          <a:prstGeom prst="rect">
            <a:avLst/>
          </a:prstGeom>
          <a:blipFill>
            <a:blip r:embed="rId3"/>
            <a:stretch>
              <a:fillRect/>
            </a:stretch>
          </a:blipFill>
        </p:spPr>
      </p:sp>
      <p:sp>
        <p:nvSpPr>
          <p:cNvPr name="Shape 118" id="118"/>
          <p:cNvSpPr txBox="1"/>
          <p:nvPr/>
        </p:nvSpPr>
        <p:spPr>
          <a:xfrm>
            <a:off y="6457889" x="0"/>
            <a:ext cy="400109" cx="5309467"/>
          </a:xfrm>
          <a:prstGeom prst="rect">
            <a:avLst/>
          </a:prstGeom>
          <a:solidFill>
            <a:schemeClr val="dk1"/>
          </a:solidFill>
          <a:ln>
            <a:noFill/>
          </a:ln>
        </p:spPr>
        <p:txBody>
          <a:bodyPr bIns="45700" tIns="45700" lIns="91425" anchor="t" anchorCtr="0" rIns="91425">
            <a:spAutoFit/>
          </a:bodyPr>
          <a:lstStyle/>
          <a:p>
            <a:pPr indent="0" marR="0" algn="l" marL="0" rtl="0" lvl="0">
              <a:buSzPct val="25000"/>
              <a:buNone/>
            </a:pPr>
            <a:r>
              <a:rPr lang="en_GB" i="0" baseline="0" strike="noStrike" sz="1000" b="0" cap="none" u="none">
                <a:solidFill>
                  <a:schemeClr val="lt1"/>
                </a:solidFill>
                <a:latin typeface="Arial"/>
                <a:ea typeface="Arial"/>
                <a:cs typeface="Arial"/>
                <a:sym typeface="Arial"/>
              </a:rPr>
              <a:t>Roy Lathwell - Creative Commons Attribution 2.0 Generic</a:t>
            </a:r>
          </a:p>
          <a:p>
            <a:pPr indent="0" marR="0" algn="l" marL="0" rtl="0" lvl="0">
              <a:buSzPct val="25000"/>
              <a:buNone/>
            </a:pPr>
            <a:r>
              <a:rPr lang="en_GB" i="0" baseline="0" strike="noStrike" sz="1000" b="0" cap="none" u="none">
                <a:solidFill>
                  <a:schemeClr val="lt1"/>
                </a:solidFill>
                <a:latin typeface="Arial"/>
                <a:ea typeface="Arial"/>
                <a:cs typeface="Arial"/>
                <a:sym typeface="Arial"/>
              </a:rPr>
              <a:t>See: </a:t>
            </a:r>
            <a:r>
              <a:rPr lang="en_GB" i="0" baseline="0" strike="noStrike" sz="1000" b="0" cap="none" u="sng">
                <a:solidFill>
                  <a:schemeClr val="hlink"/>
                </a:solidFill>
                <a:latin typeface="Arial"/>
                <a:ea typeface="Arial"/>
                <a:cs typeface="Arial"/>
                <a:sym typeface="Arial"/>
                <a:hlinkClick r:id="rId4"/>
              </a:rPr>
              <a:t>http://commons.wikimedia.org/wiki/File:Salmon_leaping_at_the_Falls_of_Shin,_Scotland.jpg</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22" id="122"/>
        <p:cNvGrpSpPr/>
        <p:nvPr/>
      </p:nvGrpSpPr>
      <p:grpSpPr>
        <a:xfrm>
          <a:off y="0" x="0"/>
          <a:ext cy="0" cx="0"/>
          <a:chOff y="0" x="0"/>
          <a:chExt cy="0" cx="0"/>
        </a:xfrm>
      </p:grpSpPr>
      <p:sp>
        <p:nvSpPr>
          <p:cNvPr name="Shape 123" id="123"/>
          <p:cNvSpPr txBox="1"/>
          <p:nvPr>
            <p:ph type="title"/>
          </p:nvPr>
        </p:nvSpPr>
        <p:spPr>
          <a:xfrm>
            <a:off y="4406900" x="722312"/>
            <a:ext cy="1362075" cx="7772400"/>
          </a:xfrm>
          <a:prstGeom prst="rect">
            <a:avLst/>
          </a:prstGeom>
          <a:noFill/>
          <a:ln>
            <a:noFill/>
          </a:ln>
        </p:spPr>
        <p:txBody>
          <a:bodyPr bIns="45700" tIns="45700" lIns="91425" anchor="t" anchorCtr="0" rIns="91425">
            <a:spAutoFit/>
          </a:bodyPr>
          <a:lstStyle/>
          <a:p>
            <a:pPr indent="0" marR="0" algn="l" marL="0" rtl="0" lvl="0">
              <a:spcBef>
                <a:spcPts val="0"/>
              </a:spcBef>
              <a:buClr>
                <a:schemeClr val="dk1"/>
              </a:buClr>
              <a:buSzPct val="25000"/>
              <a:buFont typeface="Arial"/>
              <a:buNone/>
            </a:pPr>
            <a:r>
              <a:rPr lang="en_GB" i="0" baseline="0" strike="noStrike" sz="4000" b="1" cap="small" u="none">
                <a:solidFill>
                  <a:schemeClr val="dk1"/>
                </a:solidFill>
                <a:latin typeface="Arial"/>
                <a:ea typeface="Arial"/>
                <a:cs typeface="Arial"/>
                <a:sym typeface="Arial"/>
              </a:rPr>
              <a:t>CONTEXT</a:t>
            </a:r>
          </a:p>
        </p:txBody>
      </p:sp>
      <p:sp>
        <p:nvSpPr>
          <p:cNvPr name="Shape 124" id="124"/>
          <p:cNvSpPr txBox="1"/>
          <p:nvPr>
            <p:ph type="body" idx="1"/>
          </p:nvPr>
        </p:nvSpPr>
        <p:spPr>
          <a:xfrm>
            <a:off y="2906713" x="722312"/>
            <a:ext cy="1500187" cx="7772400"/>
          </a:xfrm>
          <a:prstGeom prst="rect">
            <a:avLst/>
          </a:prstGeom>
          <a:noFill/>
          <a:ln>
            <a:noFill/>
          </a:ln>
        </p:spPr>
        <p:txBody>
          <a:bodyPr bIns="45700" tIns="45700" lIns="91425" anchor="b" anchorCtr="0" rIns="91425">
            <a:spAutoFit/>
          </a:bodyPr>
          <a:lstStyle/>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name="Shape 128" id="128"/>
        <p:cNvGrpSpPr/>
        <p:nvPr/>
      </p:nvGrpSpPr>
      <p:grpSpPr>
        <a:xfrm>
          <a:off y="0" x="0"/>
          <a:ext cy="0" cx="0"/>
          <a:chOff y="0" x="0"/>
          <a:chExt cy="0" cx="0"/>
        </a:xfrm>
      </p:grpSpPr>
      <p:sp>
        <p:nvSpPr>
          <p:cNvPr name="Shape 129" id="129"/>
          <p:cNvSpPr txBox="1"/>
          <p:nvPr>
            <p:ph type="title"/>
          </p:nvPr>
        </p:nvSpPr>
        <p:spPr>
          <a:xfrm>
            <a:off y="274637" x="457200"/>
            <a:ext cy="1143000" cx="8229600"/>
          </a:xfrm>
          <a:prstGeom prst="rect">
            <a:avLst/>
          </a:prstGeom>
          <a:noFill/>
          <a:ln>
            <a:noFill/>
          </a:ln>
        </p:spPr>
        <p:txBody>
          <a:bodyPr bIns="45700" tIns="45700" lIns="91425" anchor="ctr" anchorCtr="0" rIns="91425">
            <a:spAutoFit/>
          </a:bodyPr>
          <a:lstStyle/>
          <a:p>
            <a:pPr indent="0" marR="0" algn="ctr" marL="0" rtl="0" lvl="0">
              <a:spcBef>
                <a:spcPts val="0"/>
              </a:spcBef>
              <a:buClr>
                <a:schemeClr val="dk1"/>
              </a:buClr>
              <a:buSzPct val="25000"/>
              <a:buFont typeface="Arial"/>
              <a:buNone/>
            </a:pPr>
            <a:r>
              <a:rPr lang="en_GB" i="0" baseline="0" strike="noStrike" sz="4400" b="0" cap="none" u="none">
                <a:solidFill>
                  <a:schemeClr val="dk1"/>
                </a:solidFill>
                <a:latin typeface="Arial"/>
                <a:ea typeface="Arial"/>
                <a:cs typeface="Arial"/>
                <a:sym typeface="Arial"/>
              </a:rPr>
              <a:t>Position in hierarchy</a:t>
            </a:r>
          </a:p>
        </p:txBody>
      </p:sp>
      <p:sp>
        <p:nvSpPr>
          <p:cNvPr name="Shape 130" id="130"/>
          <p:cNvSpPr txBox="1"/>
          <p:nvPr>
            <p:ph type="body" idx="1"/>
          </p:nvPr>
        </p:nvSpPr>
        <p:spPr>
          <a:xfrm>
            <a:off y="1600200" x="457200"/>
            <a:ext cy="4525963" cx="8229600"/>
          </a:xfrm>
          <a:prstGeom prst="rect">
            <a:avLst/>
          </a:prstGeom>
          <a:noFill/>
          <a:ln>
            <a:noFill/>
          </a:ln>
        </p:spPr>
        <p:txBody>
          <a:bodyPr bIns="45700" tIns="45700" lIns="91425" anchor="t" anchorCtr="0" rIns="91425">
            <a:spAutoFit/>
          </a:bodyPr>
          <a:lstStyle/>
          <a:p>
            <a:pPr indent="-342900" marR="0" algn="l" marL="342900" rtl="0" lvl="0">
              <a:spcBef>
                <a:spcPts val="640"/>
              </a:spcBef>
              <a:buClr>
                <a:schemeClr val="dk1"/>
              </a:buClr>
              <a:buSzPct val="98958"/>
              <a:buFont typeface="Arial"/>
              <a:buChar char="•"/>
            </a:pPr>
            <a:r>
              <a:rPr lang="en_GB" i="0" baseline="0" strike="noStrike" sz="3200" b="0" cap="none" u="none">
                <a:solidFill>
                  <a:schemeClr val="dk1"/>
                </a:solidFill>
                <a:latin typeface="Arial"/>
                <a:ea typeface="Arial"/>
                <a:cs typeface="Arial"/>
                <a:sym typeface="Arial"/>
              </a:rPr>
              <a:t>Director</a:t>
            </a:r>
          </a:p>
          <a:p>
            <a:pPr indent="-285750" marR="0" algn="l" marL="742950" rtl="0" lvl="1">
              <a:spcBef>
                <a:spcPts val="560"/>
              </a:spcBef>
              <a:buClr>
                <a:schemeClr val="dk1"/>
              </a:buClr>
              <a:buSzPct val="101190"/>
              <a:buFont typeface="Arial"/>
              <a:buChar char="•"/>
            </a:pPr>
            <a:r>
              <a:rPr lang="en_GB" i="0" baseline="0" strike="noStrike" sz="2800" b="0" cap="none" u="none">
                <a:solidFill>
                  <a:schemeClr val="dk1"/>
                </a:solidFill>
                <a:latin typeface="Arial"/>
                <a:ea typeface="Arial"/>
                <a:cs typeface="Arial"/>
                <a:sym typeface="Arial"/>
              </a:rPr>
              <a:t>Pro-Director (Research; External Relations)</a:t>
            </a:r>
          </a:p>
          <a:p>
            <a:pPr indent="-228600" marR="0" algn="l" marL="1143000" rtl="0" lvl="2">
              <a:spcBef>
                <a:spcPts val="480"/>
              </a:spcBef>
              <a:buClr>
                <a:schemeClr val="dk1"/>
              </a:buClr>
              <a:buSzPct val="100694"/>
              <a:buFont typeface="Arial"/>
              <a:buChar char="•"/>
            </a:pPr>
            <a:r>
              <a:rPr lang="en_GB" i="0" baseline="0" strike="noStrike" sz="2400" b="0" cap="none" u="none">
                <a:solidFill>
                  <a:schemeClr val="dk1"/>
                </a:solidFill>
                <a:latin typeface="Arial"/>
                <a:ea typeface="Arial"/>
                <a:cs typeface="Arial"/>
                <a:sym typeface="Arial"/>
              </a:rPr>
              <a:t>Director of External Relations</a:t>
            </a:r>
          </a:p>
          <a:p>
            <a:pPr indent="-228600" marR="0" algn="l" marL="1600200" rtl="0" lvl="3">
              <a:spcBef>
                <a:spcPts val="400"/>
              </a:spcBef>
              <a:buClr>
                <a:schemeClr val="dk1"/>
              </a:buClr>
              <a:buSzPct val="100000"/>
              <a:buFont typeface="Arial"/>
              <a:buChar char="•"/>
            </a:pPr>
            <a:r>
              <a:rPr lang="en_GB" i="0" baseline="0" strike="noStrike" sz="2000" b="0" cap="none" u="none">
                <a:solidFill>
                  <a:schemeClr val="dk1"/>
                </a:solidFill>
                <a:latin typeface="Arial"/>
                <a:ea typeface="Arial"/>
                <a:cs typeface="Arial"/>
                <a:sym typeface="Arial"/>
              </a:rPr>
              <a:t>Head of Communications</a:t>
            </a:r>
          </a:p>
          <a:p>
            <a:pPr indent="-228600" marR="0" algn="l" marL="2057400" rtl="0" lvl="4">
              <a:spcBef>
                <a:spcPts val="400"/>
              </a:spcBef>
              <a:buClr>
                <a:schemeClr val="dk1"/>
              </a:buClr>
              <a:buSzPct val="100000"/>
              <a:buFont typeface="Arial"/>
              <a:buChar char="•"/>
            </a:pPr>
            <a:r>
              <a:rPr lang="en_GB" i="0" baseline="0" strike="noStrike" sz="2000" b="0" cap="none" u="none">
                <a:solidFill>
                  <a:schemeClr val="dk1"/>
                </a:solidFill>
                <a:latin typeface="Arial"/>
                <a:ea typeface="Arial"/>
                <a:cs typeface="Arial"/>
                <a:sym typeface="Arial"/>
              </a:rPr>
              <a:t>Head of Web Services</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scaled="1" ang="16200000"/>
        </a:gradFill>
        <a:gradFill rotWithShape="1">
          <a:gsLst>
            <a:gs pos="0">
              <a:schemeClr val="phClr">
                <a:tint val="100000"/>
                <a:shade val="100000"/>
                <a:satMod val="130000"/>
              </a:schemeClr>
            </a:gs>
            <a:gs pos="100000">
              <a:schemeClr val="phClr">
                <a:tint val="50000"/>
                <a:shade val="100000"/>
                <a:satMod val="350000"/>
              </a:schemeClr>
            </a:gs>
          </a:gsLst>
          <a:lin scaled="0" ang="1620000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rotWithShape="0" dir="5400000" dist="20000" blurRad="40000">
              <a:srgbClr val="000000">
                <a:alpha val="38000"/>
              </a:srgbClr>
            </a:outerShdw>
          </a:effectLst>
        </a:effectStyle>
        <a:effectStyle>
          <a:effectLst>
            <a:outerShdw rotWithShape="0" dir="5400000" dist="23000" blurRad="40000">
              <a:srgbClr val="000000">
                <a:alpha val="35000"/>
              </a:srgbClr>
            </a:outerShdw>
          </a:effectLst>
        </a:effectStyle>
        <a:effectStyle>
          <a:effectLst>
            <a:outerShdw rotWithShape="0" dir="5400000" dist="23000" blurRad="40000">
              <a:srgbClr val="000000">
                <a:alpha val="35000"/>
              </a:srgbClr>
            </a:outerShdw>
          </a:effectLst>
          <a:scene3d>
            <a:camera prst="orthographicFront">
              <a:rot rev="0" lat="0" lon="0"/>
            </a:camera>
            <a:lightRig rig="threePt" dir="t">
              <a:rot rev="1200000" lat="0" lon="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t="-80000" r="50000"/>
          </a:path>
        </a:gradFill>
        <a:gradFill rotWithShape="1">
          <a:gsLst>
            <a:gs pos="0">
              <a:schemeClr val="phClr">
                <a:tint val="80000"/>
                <a:satMod val="300000"/>
              </a:schemeClr>
            </a:gs>
            <a:gs pos="100000">
              <a:schemeClr val="phClr">
                <a:shade val="30000"/>
                <a:satMod val="200000"/>
              </a:schemeClr>
            </a:gs>
          </a:gsLst>
          <a:path path="circle">
            <a:fillToRect b="50000" l="50000" t="50000" r="50000"/>
          </a:path>
        </a:gradFill>
      </a:bgFillStyleLst>
    </a:fmtScheme>
  </a:themeElements>
</a:theme>
</file>